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9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1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6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8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8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4EBE4-7DF8-4993-8180-61B6ED52DED1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B47A-039E-4436-9EC3-1052911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uthlandace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thland Aces Volleyball Club - Competitive volleyball club that strives for greatnes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3890"/>
            <a:ext cx="11887200" cy="240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272145"/>
            <a:ext cx="10515600" cy="390481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Clinics, Camps, and Tryouts for the 2017-2018 season are currently being planned. 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looking for all ages from 10 – 18 year olds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immediate consideration, please contact us at: 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southlandaces@gmail.com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 at 816-500-4304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Heather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816-882-2502</a:t>
            </a:r>
          </a:p>
          <a:p>
            <a:pPr marL="0" indent="0" algn="ctr">
              <a:buNone/>
            </a:pPr>
            <a:r>
              <a:rPr lang="en-US" sz="2400" smtClean="0">
                <a:solidFill>
                  <a:srgbClr val="FF0000"/>
                </a:solidFill>
              </a:rPr>
              <a:t>***Open </a:t>
            </a:r>
            <a:r>
              <a:rPr lang="en-US" sz="2400" dirty="0">
                <a:solidFill>
                  <a:srgbClr val="FF0000"/>
                </a:solidFill>
              </a:rPr>
              <a:t>Gyms for </a:t>
            </a:r>
            <a:r>
              <a:rPr lang="en-US" sz="2400">
                <a:solidFill>
                  <a:srgbClr val="FF0000"/>
                </a:solidFill>
              </a:rPr>
              <a:t>All/New </a:t>
            </a:r>
            <a:r>
              <a:rPr lang="en-US" sz="2400" smtClean="0">
                <a:solidFill>
                  <a:srgbClr val="FF0000"/>
                </a:solidFill>
              </a:rPr>
              <a:t>players***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May 10 is for age group 15-18 group from 6-7:30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May 17 is for age group 11-12 group from 6-7:30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May 17 is for age group 13-14 group from 7:30-8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Cost is $5.00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Location </a:t>
            </a:r>
            <a:r>
              <a:rPr lang="en-US" sz="2400" dirty="0" err="1">
                <a:solidFill>
                  <a:srgbClr val="FF0000"/>
                </a:solidFill>
              </a:rPr>
              <a:t>Stonegate</a:t>
            </a:r>
            <a:r>
              <a:rPr lang="en-US" sz="2400" dirty="0">
                <a:solidFill>
                  <a:srgbClr val="FF0000"/>
                </a:solidFill>
              </a:rPr>
              <a:t> Elementary 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76" y="3676073"/>
            <a:ext cx="2526997" cy="23977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46" y="3742748"/>
            <a:ext cx="2565400" cy="24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Alvarado, Phil - FSA, Kansas City, MO</dc:creator>
  <cp:lastModifiedBy>Alvarado, Phil - FSA, Kansas City, MO</cp:lastModifiedBy>
  <cp:revision>3</cp:revision>
  <dcterms:created xsi:type="dcterms:W3CDTF">2017-04-24T18:31:54Z</dcterms:created>
  <dcterms:modified xsi:type="dcterms:W3CDTF">2017-05-01T13:29:09Z</dcterms:modified>
</cp:coreProperties>
</file>