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38D4F3-CAE5-443C-9927-1A248267514F}"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392652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38D4F3-CAE5-443C-9927-1A248267514F}"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2668219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38D4F3-CAE5-443C-9927-1A248267514F}"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1624954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38D4F3-CAE5-443C-9927-1A248267514F}"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CEBAE-138F-4C72-82FA-244897C0C6DE}"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9339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38D4F3-CAE5-443C-9927-1A248267514F}"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3766405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D38D4F3-CAE5-443C-9927-1A248267514F}" type="datetimeFigureOut">
              <a:rPr lang="en-US" smtClean="0"/>
              <a:t>9/28/2019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1382159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D38D4F3-CAE5-443C-9927-1A248267514F}" type="datetimeFigureOut">
              <a:rPr lang="en-US" smtClean="0"/>
              <a:t>9/28/2019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2400845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38D4F3-CAE5-443C-9927-1A248267514F}"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2859189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38D4F3-CAE5-443C-9927-1A248267514F}"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583024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38D4F3-CAE5-443C-9927-1A248267514F}"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588573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38D4F3-CAE5-443C-9927-1A248267514F}" type="datetimeFigureOut">
              <a:rPr lang="en-US" smtClean="0"/>
              <a:t>9/28/2019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2431487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38D4F3-CAE5-443C-9927-1A248267514F}"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3823037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38D4F3-CAE5-443C-9927-1A248267514F}" type="datetimeFigureOut">
              <a:rPr lang="en-US" smtClean="0"/>
              <a:t>9/28/2019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2293612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38D4F3-CAE5-443C-9927-1A248267514F}" type="datetimeFigureOut">
              <a:rPr lang="en-US" smtClean="0"/>
              <a:t>9/28/2019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1245731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38D4F3-CAE5-443C-9927-1A248267514F}" type="datetimeFigureOut">
              <a:rPr lang="en-US" smtClean="0"/>
              <a:t>9/28/2019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1952404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38D4F3-CAE5-443C-9927-1A248267514F}"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48200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38D4F3-CAE5-443C-9927-1A248267514F}" type="datetimeFigureOut">
              <a:rPr lang="en-US" smtClean="0"/>
              <a:t>9/28/2019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CEBAE-138F-4C72-82FA-244897C0C6DE}" type="slidenum">
              <a:rPr lang="en-US" smtClean="0"/>
              <a:t>‹#›</a:t>
            </a:fld>
            <a:endParaRPr lang="en-US"/>
          </a:p>
        </p:txBody>
      </p:sp>
    </p:spTree>
    <p:extLst>
      <p:ext uri="{BB962C8B-B14F-4D97-AF65-F5344CB8AC3E}">
        <p14:creationId xmlns:p14="http://schemas.microsoft.com/office/powerpoint/2010/main" val="31776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D38D4F3-CAE5-443C-9927-1A248267514F}" type="datetimeFigureOut">
              <a:rPr lang="en-US" smtClean="0"/>
              <a:t>9/28/2019</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0FACEBAE-138F-4C72-82FA-244897C0C6DE}" type="slidenum">
              <a:rPr lang="en-US" smtClean="0"/>
              <a:t>‹#›</a:t>
            </a:fld>
            <a:endParaRPr lang="en-US"/>
          </a:p>
        </p:txBody>
      </p:sp>
    </p:spTree>
    <p:extLst>
      <p:ext uri="{BB962C8B-B14F-4D97-AF65-F5344CB8AC3E}">
        <p14:creationId xmlns:p14="http://schemas.microsoft.com/office/powerpoint/2010/main" val="275347774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67AC0-E1DD-486A-8025-2ACC2AAB1ED0}"/>
              </a:ext>
            </a:extLst>
          </p:cNvPr>
          <p:cNvSpPr>
            <a:spLocks noGrp="1"/>
          </p:cNvSpPr>
          <p:nvPr>
            <p:ph type="ctrTitle"/>
          </p:nvPr>
        </p:nvSpPr>
        <p:spPr/>
        <p:txBody>
          <a:bodyPr>
            <a:normAutofit/>
          </a:bodyPr>
          <a:lstStyle/>
          <a:p>
            <a:r>
              <a:rPr lang="en-US" sz="6600" dirty="0"/>
              <a:t>So Be Ye Holy</a:t>
            </a:r>
          </a:p>
        </p:txBody>
      </p:sp>
      <p:sp>
        <p:nvSpPr>
          <p:cNvPr id="3" name="Subtitle 2">
            <a:extLst>
              <a:ext uri="{FF2B5EF4-FFF2-40B4-BE49-F238E27FC236}">
                <a16:creationId xmlns:a16="http://schemas.microsoft.com/office/drawing/2014/main" id="{79AFFF68-EC7C-467C-8BAF-F993E90B274B}"/>
              </a:ext>
            </a:extLst>
          </p:cNvPr>
          <p:cNvSpPr>
            <a:spLocks noGrp="1"/>
          </p:cNvSpPr>
          <p:nvPr>
            <p:ph type="subTitle" idx="1"/>
          </p:nvPr>
        </p:nvSpPr>
        <p:spPr/>
        <p:txBody>
          <a:bodyPr>
            <a:normAutofit/>
          </a:bodyPr>
          <a:lstStyle/>
          <a:p>
            <a:r>
              <a:rPr lang="en-US" sz="5400" dirty="0"/>
              <a:t>I Peter 1:13-16</a:t>
            </a:r>
          </a:p>
        </p:txBody>
      </p:sp>
    </p:spTree>
    <p:extLst>
      <p:ext uri="{BB962C8B-B14F-4D97-AF65-F5344CB8AC3E}">
        <p14:creationId xmlns:p14="http://schemas.microsoft.com/office/powerpoint/2010/main" val="537538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0AF64-8AB8-453B-8D92-2901B7C7AA8C}"/>
              </a:ext>
            </a:extLst>
          </p:cNvPr>
          <p:cNvSpPr>
            <a:spLocks noGrp="1"/>
          </p:cNvSpPr>
          <p:nvPr>
            <p:ph type="title"/>
          </p:nvPr>
        </p:nvSpPr>
        <p:spPr>
          <a:xfrm>
            <a:off x="928497" y="207058"/>
            <a:ext cx="10353761" cy="1326321"/>
          </a:xfrm>
        </p:spPr>
        <p:txBody>
          <a:bodyPr>
            <a:normAutofit/>
          </a:bodyPr>
          <a:lstStyle/>
          <a:p>
            <a:pPr algn="l"/>
            <a:r>
              <a:rPr lang="en-US" sz="5400" dirty="0"/>
              <a:t>I Peter 1:13-16 (KJV)</a:t>
            </a:r>
          </a:p>
        </p:txBody>
      </p:sp>
      <p:sp>
        <p:nvSpPr>
          <p:cNvPr id="3" name="Content Placeholder 2">
            <a:extLst>
              <a:ext uri="{FF2B5EF4-FFF2-40B4-BE49-F238E27FC236}">
                <a16:creationId xmlns:a16="http://schemas.microsoft.com/office/drawing/2014/main" id="{1A0DC811-656A-4714-ADA4-2024E34E34B1}"/>
              </a:ext>
            </a:extLst>
          </p:cNvPr>
          <p:cNvSpPr>
            <a:spLocks noGrp="1"/>
          </p:cNvSpPr>
          <p:nvPr>
            <p:ph idx="1"/>
          </p:nvPr>
        </p:nvSpPr>
        <p:spPr>
          <a:xfrm>
            <a:off x="281354" y="1322363"/>
            <a:ext cx="11648049" cy="5190980"/>
          </a:xfrm>
        </p:spPr>
        <p:txBody>
          <a:bodyPr>
            <a:noAutofit/>
          </a:bodyPr>
          <a:lstStyle/>
          <a:p>
            <a:pPr marL="742950" indent="-742950">
              <a:buFont typeface="+mj-lt"/>
              <a:buAutoNum type="arabicParenR" startAt="13"/>
            </a:pPr>
            <a:r>
              <a:rPr lang="en-US" sz="4000" dirty="0"/>
              <a:t>Wherefore gird up the loins of your mind, be sober, and hope to the end for the grace that is to be brought unto you at the revelation of Jesus Christ; </a:t>
            </a:r>
          </a:p>
          <a:p>
            <a:pPr marL="742950" indent="-742950">
              <a:buFont typeface="+mj-lt"/>
              <a:buAutoNum type="arabicParenR" startAt="13"/>
            </a:pPr>
            <a:r>
              <a:rPr lang="en-US" sz="4000" dirty="0"/>
              <a:t>As obedient children, not fashioning yourselves according to the former lusts in your ignorance: </a:t>
            </a:r>
          </a:p>
        </p:txBody>
      </p:sp>
    </p:spTree>
    <p:extLst>
      <p:ext uri="{BB962C8B-B14F-4D97-AF65-F5344CB8AC3E}">
        <p14:creationId xmlns:p14="http://schemas.microsoft.com/office/powerpoint/2010/main" val="205355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0DC811-656A-4714-ADA4-2024E34E34B1}"/>
              </a:ext>
            </a:extLst>
          </p:cNvPr>
          <p:cNvSpPr>
            <a:spLocks noGrp="1"/>
          </p:cNvSpPr>
          <p:nvPr>
            <p:ph idx="1"/>
          </p:nvPr>
        </p:nvSpPr>
        <p:spPr>
          <a:xfrm>
            <a:off x="281354" y="239151"/>
            <a:ext cx="11648049" cy="6274192"/>
          </a:xfrm>
        </p:spPr>
        <p:txBody>
          <a:bodyPr>
            <a:noAutofit/>
          </a:bodyPr>
          <a:lstStyle/>
          <a:p>
            <a:pPr marL="742950" indent="-742950">
              <a:buFont typeface="+mj-lt"/>
              <a:buAutoNum type="arabicParenR" startAt="15"/>
            </a:pPr>
            <a:r>
              <a:rPr lang="en-US" sz="4000" dirty="0"/>
              <a:t>But as he which hath called you is holy, so be ye holy in all manner of conversation;</a:t>
            </a:r>
          </a:p>
          <a:p>
            <a:pPr marL="742950" indent="-742950">
              <a:buFont typeface="+mj-lt"/>
              <a:buAutoNum type="arabicParenR" startAt="15"/>
            </a:pPr>
            <a:r>
              <a:rPr lang="en-US" sz="4000" dirty="0"/>
              <a:t>Because it is written, Be ye holy; for I am holy.</a:t>
            </a:r>
          </a:p>
        </p:txBody>
      </p:sp>
    </p:spTree>
    <p:extLst>
      <p:ext uri="{BB962C8B-B14F-4D97-AF65-F5344CB8AC3E}">
        <p14:creationId xmlns:p14="http://schemas.microsoft.com/office/powerpoint/2010/main" val="1726687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190BE-B3AE-4C4A-9C50-62CA0EE38EBE}"/>
              </a:ext>
            </a:extLst>
          </p:cNvPr>
          <p:cNvSpPr>
            <a:spLocks noGrp="1"/>
          </p:cNvSpPr>
          <p:nvPr>
            <p:ph type="title"/>
          </p:nvPr>
        </p:nvSpPr>
        <p:spPr/>
        <p:txBody>
          <a:bodyPr>
            <a:normAutofit/>
          </a:bodyPr>
          <a:lstStyle/>
          <a:p>
            <a:pPr algn="l"/>
            <a:r>
              <a:rPr lang="en-US" sz="6000" dirty="0"/>
              <a:t>Holiness defined</a:t>
            </a:r>
          </a:p>
        </p:txBody>
      </p:sp>
      <p:sp>
        <p:nvSpPr>
          <p:cNvPr id="3" name="Content Placeholder 2">
            <a:extLst>
              <a:ext uri="{FF2B5EF4-FFF2-40B4-BE49-F238E27FC236}">
                <a16:creationId xmlns:a16="http://schemas.microsoft.com/office/drawing/2014/main" id="{B435F8FD-740C-4FC4-BB05-D6768D6F5860}"/>
              </a:ext>
            </a:extLst>
          </p:cNvPr>
          <p:cNvSpPr>
            <a:spLocks noGrp="1"/>
          </p:cNvSpPr>
          <p:nvPr>
            <p:ph idx="1"/>
          </p:nvPr>
        </p:nvSpPr>
        <p:spPr/>
        <p:txBody>
          <a:bodyPr>
            <a:normAutofit/>
          </a:bodyPr>
          <a:lstStyle/>
          <a:p>
            <a:pPr>
              <a:buFont typeface="Wingdings" panose="05000000000000000000" pitchFamily="2" charset="2"/>
              <a:buChar char="Ø"/>
            </a:pPr>
            <a:r>
              <a:rPr lang="en-US" sz="4000" dirty="0" err="1"/>
              <a:t>Hagios</a:t>
            </a:r>
            <a:r>
              <a:rPr lang="en-US" sz="4000" dirty="0"/>
              <a:t> (set apart by and for God, holy, sacred)</a:t>
            </a:r>
          </a:p>
          <a:p>
            <a:pPr>
              <a:buFont typeface="Wingdings" panose="05000000000000000000" pitchFamily="2" charset="2"/>
              <a:buChar char="Ø"/>
            </a:pPr>
            <a:r>
              <a:rPr lang="en-US" sz="4000" dirty="0"/>
              <a:t>Different (than the world around us)</a:t>
            </a:r>
          </a:p>
          <a:p>
            <a:pPr>
              <a:buFont typeface="Wingdings" panose="05000000000000000000" pitchFamily="2" charset="2"/>
              <a:buChar char="Ø"/>
            </a:pPr>
            <a:r>
              <a:rPr lang="en-US" sz="4000" dirty="0"/>
              <a:t>Not a Contest</a:t>
            </a:r>
          </a:p>
          <a:p>
            <a:endParaRPr lang="en-US" sz="4000" dirty="0"/>
          </a:p>
        </p:txBody>
      </p:sp>
    </p:spTree>
    <p:extLst>
      <p:ext uri="{BB962C8B-B14F-4D97-AF65-F5344CB8AC3E}">
        <p14:creationId xmlns:p14="http://schemas.microsoft.com/office/powerpoint/2010/main" val="3811636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190BE-B3AE-4C4A-9C50-62CA0EE38EBE}"/>
              </a:ext>
            </a:extLst>
          </p:cNvPr>
          <p:cNvSpPr>
            <a:spLocks noGrp="1"/>
          </p:cNvSpPr>
          <p:nvPr>
            <p:ph type="title"/>
          </p:nvPr>
        </p:nvSpPr>
        <p:spPr/>
        <p:txBody>
          <a:bodyPr>
            <a:normAutofit/>
          </a:bodyPr>
          <a:lstStyle/>
          <a:p>
            <a:pPr algn="l"/>
            <a:r>
              <a:rPr lang="en-US" sz="6000" dirty="0"/>
              <a:t>Why Be Holy?</a:t>
            </a:r>
          </a:p>
        </p:txBody>
      </p:sp>
      <p:sp>
        <p:nvSpPr>
          <p:cNvPr id="3" name="Content Placeholder 2">
            <a:extLst>
              <a:ext uri="{FF2B5EF4-FFF2-40B4-BE49-F238E27FC236}">
                <a16:creationId xmlns:a16="http://schemas.microsoft.com/office/drawing/2014/main" id="{B435F8FD-740C-4FC4-BB05-D6768D6F5860}"/>
              </a:ext>
            </a:extLst>
          </p:cNvPr>
          <p:cNvSpPr>
            <a:spLocks noGrp="1"/>
          </p:cNvSpPr>
          <p:nvPr>
            <p:ph idx="1"/>
          </p:nvPr>
        </p:nvSpPr>
        <p:spPr/>
        <p:txBody>
          <a:bodyPr>
            <a:normAutofit/>
          </a:bodyPr>
          <a:lstStyle/>
          <a:p>
            <a:pPr lvl="0">
              <a:buFont typeface="Wingdings" panose="05000000000000000000" pitchFamily="2" charset="2"/>
              <a:buChar char="Ø"/>
            </a:pPr>
            <a:r>
              <a:rPr lang="en-US" sz="4000" dirty="0">
                <a:effectLst/>
              </a:rPr>
              <a:t>Because God Said So</a:t>
            </a:r>
          </a:p>
          <a:p>
            <a:pPr lvl="0">
              <a:buFont typeface="Wingdings" panose="05000000000000000000" pitchFamily="2" charset="2"/>
              <a:buChar char="Ø"/>
            </a:pPr>
            <a:r>
              <a:rPr lang="en-US" sz="4000" dirty="0">
                <a:effectLst/>
              </a:rPr>
              <a:t>Because of His Goodness and Grace</a:t>
            </a:r>
          </a:p>
          <a:p>
            <a:pPr lvl="0">
              <a:buFont typeface="Wingdings" panose="05000000000000000000" pitchFamily="2" charset="2"/>
              <a:buChar char="Ø"/>
            </a:pPr>
            <a:r>
              <a:rPr lang="en-US" sz="4000" dirty="0">
                <a:effectLst/>
              </a:rPr>
              <a:t>Because People are Watching</a:t>
            </a:r>
          </a:p>
          <a:p>
            <a:endParaRPr lang="en-US" sz="4000" dirty="0"/>
          </a:p>
        </p:txBody>
      </p:sp>
    </p:spTree>
    <p:extLst>
      <p:ext uri="{BB962C8B-B14F-4D97-AF65-F5344CB8AC3E}">
        <p14:creationId xmlns:p14="http://schemas.microsoft.com/office/powerpoint/2010/main" val="2049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190BE-B3AE-4C4A-9C50-62CA0EE38EBE}"/>
              </a:ext>
            </a:extLst>
          </p:cNvPr>
          <p:cNvSpPr>
            <a:spLocks noGrp="1"/>
          </p:cNvSpPr>
          <p:nvPr>
            <p:ph type="title"/>
          </p:nvPr>
        </p:nvSpPr>
        <p:spPr/>
        <p:txBody>
          <a:bodyPr>
            <a:normAutofit fontScale="90000"/>
          </a:bodyPr>
          <a:lstStyle/>
          <a:p>
            <a:pPr algn="l"/>
            <a:r>
              <a:rPr lang="en-US" sz="6000" dirty="0"/>
              <a:t>Being Holy in an Unholy world</a:t>
            </a:r>
          </a:p>
        </p:txBody>
      </p:sp>
      <p:sp>
        <p:nvSpPr>
          <p:cNvPr id="3" name="Content Placeholder 2">
            <a:extLst>
              <a:ext uri="{FF2B5EF4-FFF2-40B4-BE49-F238E27FC236}">
                <a16:creationId xmlns:a16="http://schemas.microsoft.com/office/drawing/2014/main" id="{B435F8FD-740C-4FC4-BB05-D6768D6F5860}"/>
              </a:ext>
            </a:extLst>
          </p:cNvPr>
          <p:cNvSpPr>
            <a:spLocks noGrp="1"/>
          </p:cNvSpPr>
          <p:nvPr>
            <p:ph idx="1"/>
          </p:nvPr>
        </p:nvSpPr>
        <p:spPr/>
        <p:txBody>
          <a:bodyPr>
            <a:normAutofit/>
          </a:bodyPr>
          <a:lstStyle/>
          <a:p>
            <a:pPr lvl="0">
              <a:buFont typeface="Wingdings" panose="05000000000000000000" pitchFamily="2" charset="2"/>
              <a:buChar char="Ø"/>
            </a:pPr>
            <a:r>
              <a:rPr lang="en-US" sz="4000" dirty="0">
                <a:effectLst/>
              </a:rPr>
              <a:t>Rely on God (and follow His Word)</a:t>
            </a:r>
          </a:p>
          <a:p>
            <a:pPr lvl="0">
              <a:buFont typeface="Wingdings" panose="05000000000000000000" pitchFamily="2" charset="2"/>
              <a:buChar char="Ø"/>
            </a:pPr>
            <a:r>
              <a:rPr lang="en-US" sz="4000" dirty="0">
                <a:effectLst/>
              </a:rPr>
              <a:t>Rely on Brothers and Sisters</a:t>
            </a:r>
          </a:p>
          <a:p>
            <a:pPr lvl="0">
              <a:buFont typeface="Wingdings" panose="05000000000000000000" pitchFamily="2" charset="2"/>
              <a:buChar char="Ø"/>
            </a:pPr>
            <a:r>
              <a:rPr lang="en-US" sz="4000" dirty="0">
                <a:effectLst/>
              </a:rPr>
              <a:t>Rely on Your Church Family</a:t>
            </a:r>
          </a:p>
        </p:txBody>
      </p:sp>
    </p:spTree>
    <p:extLst>
      <p:ext uri="{BB962C8B-B14F-4D97-AF65-F5344CB8AC3E}">
        <p14:creationId xmlns:p14="http://schemas.microsoft.com/office/powerpoint/2010/main" val="332928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docProps/app.xml><?xml version="1.0" encoding="utf-8"?>
<Properties xmlns="http://schemas.openxmlformats.org/officeDocument/2006/extended-properties" xmlns:vt="http://schemas.openxmlformats.org/officeDocument/2006/docPropsVTypes">
  <Template>TM04033921[[fn=Damask]]</Template>
  <TotalTime>8</TotalTime>
  <Words>166</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Bookman Old Style</vt:lpstr>
      <vt:lpstr>Rockwell</vt:lpstr>
      <vt:lpstr>Wingdings</vt:lpstr>
      <vt:lpstr>Damask</vt:lpstr>
      <vt:lpstr>So Be Ye Holy</vt:lpstr>
      <vt:lpstr>I Peter 1:13-16 (KJV)</vt:lpstr>
      <vt:lpstr>PowerPoint Presentation</vt:lpstr>
      <vt:lpstr>Holiness defined</vt:lpstr>
      <vt:lpstr>Why Be Holy?</vt:lpstr>
      <vt:lpstr>Being Holy in an Unholy world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Be Ye Holy</dc:title>
  <dc:creator>Joel Young</dc:creator>
  <cp:lastModifiedBy>Joel Young</cp:lastModifiedBy>
  <cp:revision>1</cp:revision>
  <dcterms:created xsi:type="dcterms:W3CDTF">2019-09-29T00:27:55Z</dcterms:created>
  <dcterms:modified xsi:type="dcterms:W3CDTF">2019-09-29T00:36:06Z</dcterms:modified>
</cp:coreProperties>
</file>