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38" autoAdjust="0"/>
  </p:normalViewPr>
  <p:slideViewPr>
    <p:cSldViewPr>
      <p:cViewPr varScale="1">
        <p:scale>
          <a:sx n="104" d="100"/>
          <a:sy n="104" d="100"/>
        </p:scale>
        <p:origin x="6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E94A0C-B4A4-4275-8F7C-4FF885752C17}" type="datetimeFigureOut">
              <a:rPr lang="en-US" smtClean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458200" cy="1828800"/>
          </a:xfrm>
        </p:spPr>
        <p:txBody>
          <a:bodyPr>
            <a:normAutofit/>
          </a:bodyPr>
          <a:lstStyle/>
          <a:p>
            <a:r>
              <a:rPr lang="en-US" b="1" i="1" dirty="0"/>
              <a:t>Jonah Syndrome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/>
              <a:t>Jonah 2:1-9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09" y="381000"/>
            <a:ext cx="8229600" cy="838200"/>
          </a:xfrm>
        </p:spPr>
        <p:txBody>
          <a:bodyPr/>
          <a:lstStyle/>
          <a:p>
            <a:r>
              <a:rPr lang="en-US" b="1" dirty="0"/>
              <a:t>Why Satan Hates this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09" y="1239982"/>
            <a:ext cx="8229600" cy="4669536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Genesis Predicts the Incarnation - Genesis3:15</a:t>
            </a:r>
            <a:endParaRPr lang="en-US" sz="4000" dirty="0"/>
          </a:p>
          <a:p>
            <a:pPr lvl="0"/>
            <a:r>
              <a:rPr lang="en-US" sz="4000" b="1" dirty="0"/>
              <a:t>Daniel Predicts the 2</a:t>
            </a:r>
            <a:r>
              <a:rPr lang="en-US" sz="4000" b="1" baseline="30000" dirty="0"/>
              <a:t>nd</a:t>
            </a:r>
            <a:r>
              <a:rPr lang="en-US" sz="4000" b="1" dirty="0"/>
              <a:t> Coming - Daniel 12:7-9</a:t>
            </a:r>
            <a:endParaRPr lang="en-US" sz="4000" dirty="0"/>
          </a:p>
          <a:p>
            <a:pPr lvl="0"/>
            <a:r>
              <a:rPr lang="en-US" sz="4000" b="1" dirty="0"/>
              <a:t>Jonah Predicts the Resurrection - Matthew 12:40</a:t>
            </a:r>
            <a:endParaRPr lang="en-US" sz="40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b="1" dirty="0"/>
              <a:t>Interpretation of the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Mythological Approach</a:t>
            </a:r>
            <a:r>
              <a:rPr lang="en-US" sz="4000" dirty="0"/>
              <a:t> </a:t>
            </a:r>
          </a:p>
          <a:p>
            <a:pPr lvl="0"/>
            <a:r>
              <a:rPr lang="en-US" sz="4000" b="1" dirty="0"/>
              <a:t>Allegorical Method</a:t>
            </a:r>
          </a:p>
          <a:p>
            <a:pPr lvl="1"/>
            <a:r>
              <a:rPr lang="en-US" sz="4000" b="1" dirty="0">
                <a:solidFill>
                  <a:schemeClr val="tx1"/>
                </a:solidFill>
              </a:rPr>
              <a:t>Jonah= Israel     </a:t>
            </a:r>
          </a:p>
          <a:p>
            <a:pPr lvl="1"/>
            <a:r>
              <a:rPr lang="en-US" sz="4000" b="1" dirty="0">
                <a:solidFill>
                  <a:schemeClr val="tx1"/>
                </a:solidFill>
              </a:rPr>
              <a:t>Sea=Gentiles     </a:t>
            </a:r>
          </a:p>
          <a:p>
            <a:pPr lvl="1"/>
            <a:r>
              <a:rPr lang="en-US" sz="4000" b="1" dirty="0">
                <a:solidFill>
                  <a:schemeClr val="tx1"/>
                </a:solidFill>
              </a:rPr>
              <a:t>Fish=Babylonian Captivity     Regurgitation=the return under Ezra</a:t>
            </a:r>
            <a:endParaRPr lang="en-US" sz="4000" dirty="0">
              <a:solidFill>
                <a:schemeClr val="tx1"/>
              </a:solidFill>
            </a:endParaRPr>
          </a:p>
          <a:p>
            <a:pPr lvl="0"/>
            <a:r>
              <a:rPr lang="en-US" sz="4000" b="1" dirty="0"/>
              <a:t>Literal Interpretation</a:t>
            </a:r>
            <a:endParaRPr lang="en-US" sz="40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b="1" dirty="0"/>
              <a:t>Overview of the Book of Jonah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Resisting - chapter 1a</a:t>
            </a:r>
          </a:p>
          <a:p>
            <a:pPr lvl="0"/>
            <a:r>
              <a:rPr lang="en-US" sz="4000" b="1" dirty="0"/>
              <a:t>Rebelling - chapter 1b</a:t>
            </a:r>
            <a:endParaRPr lang="en-US" sz="4000" dirty="0"/>
          </a:p>
          <a:p>
            <a:pPr lvl="0"/>
            <a:r>
              <a:rPr lang="en-US" sz="4000" b="1" dirty="0"/>
              <a:t>Repenting - chapter 2</a:t>
            </a:r>
            <a:endParaRPr lang="en-US" sz="4000" dirty="0"/>
          </a:p>
          <a:p>
            <a:pPr lvl="0"/>
            <a:r>
              <a:rPr lang="en-US" sz="4000" b="1" dirty="0"/>
              <a:t>Reversing - chapter 3</a:t>
            </a:r>
          </a:p>
          <a:p>
            <a:pPr lvl="0"/>
            <a:r>
              <a:rPr lang="en-US" sz="4000" b="1" dirty="0"/>
              <a:t>Relapsing - chapter 4</a:t>
            </a:r>
            <a:endParaRPr lang="en-US" sz="4000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US" b="1" dirty="0"/>
              <a:t>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/>
          </a:bodyPr>
          <a:lstStyle/>
          <a:p>
            <a:r>
              <a:rPr lang="en-US" sz="3600" b="1" dirty="0"/>
              <a:t>Rooted in Disappointment and Discouragement</a:t>
            </a:r>
          </a:p>
          <a:p>
            <a:endParaRPr lang="en-US" sz="3600" b="1" dirty="0"/>
          </a:p>
          <a:p>
            <a:r>
              <a:rPr lang="en-US" sz="3600" b="1" dirty="0"/>
              <a:t>Caused by a Spiritual Stronghold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r>
              <a:rPr lang="en-US" b="1" dirty="0"/>
              <a:t>Rebellion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4000" b="1" dirty="0"/>
              <a:t>Rooted in Satanic Evil - 1 Samuel 15:23</a:t>
            </a:r>
          </a:p>
          <a:p>
            <a:r>
              <a:rPr lang="en-US" sz="4000" b="1" dirty="0"/>
              <a:t>Effects More Than Just the Rebellious 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b="1" dirty="0"/>
              <a:t>Repentance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Begins with a Surrender - 2:1</a:t>
            </a:r>
            <a:endParaRPr lang="en-US" sz="4000" b="1" i="1" dirty="0"/>
          </a:p>
          <a:p>
            <a:pPr lvl="0"/>
            <a:r>
              <a:rPr lang="en-US" sz="4000" b="1" dirty="0"/>
              <a:t>Causes Us to Cry Out to God - 2:2</a:t>
            </a:r>
            <a:endParaRPr lang="en-US" sz="4000" b="1" i="1" dirty="0"/>
          </a:p>
          <a:p>
            <a:pPr lvl="0"/>
            <a:r>
              <a:rPr lang="en-US" sz="4000" b="1" dirty="0"/>
              <a:t>Changes Our Focus - 2:3</a:t>
            </a:r>
            <a:endParaRPr lang="en-US" sz="4000" b="1" i="1" dirty="0"/>
          </a:p>
          <a:p>
            <a:r>
              <a:rPr lang="en-US" sz="4000" b="1" dirty="0"/>
              <a:t>Rehearses Our Past</a:t>
            </a:r>
            <a:r>
              <a:rPr lang="en-US" sz="4000" b="1" i="1" dirty="0"/>
              <a:t> - 2:4-6</a:t>
            </a:r>
          </a:p>
          <a:p>
            <a:r>
              <a:rPr lang="en-US" sz="4000" b="1" dirty="0"/>
              <a:t>Leads to Worship - 2:7-9a</a:t>
            </a:r>
          </a:p>
          <a:p>
            <a:r>
              <a:rPr lang="en-US" sz="4000" b="1" dirty="0"/>
              <a:t>Gives God the Glory - 2:9</a:t>
            </a:r>
          </a:p>
          <a:p>
            <a:pPr>
              <a:buNone/>
            </a:pPr>
            <a:endParaRPr lang="en-US" sz="1400" b="1" i="1" dirty="0"/>
          </a:p>
          <a:p>
            <a:pPr>
              <a:buNone/>
            </a:pP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146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Urban</vt:lpstr>
      <vt:lpstr>Jonah Syndrome </vt:lpstr>
      <vt:lpstr>Why Satan Hates this Book</vt:lpstr>
      <vt:lpstr>Interpretation of the Book</vt:lpstr>
      <vt:lpstr>Overview of the Book of Jonah</vt:lpstr>
      <vt:lpstr>Resistance</vt:lpstr>
      <vt:lpstr>Rebellion</vt:lpstr>
      <vt:lpstr>Repentance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Is Not Final</dc:title>
  <dc:creator>Paul Young</dc:creator>
  <cp:lastModifiedBy>SoundBooth</cp:lastModifiedBy>
  <cp:revision>28</cp:revision>
  <dcterms:created xsi:type="dcterms:W3CDTF">2010-07-25T03:46:06Z</dcterms:created>
  <dcterms:modified xsi:type="dcterms:W3CDTF">2017-05-21T14:50:52Z</dcterms:modified>
</cp:coreProperties>
</file>