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7" r:id="rId4"/>
    <p:sldId id="272" r:id="rId5"/>
    <p:sldId id="273" r:id="rId6"/>
    <p:sldId id="274" r:id="rId7"/>
    <p:sldId id="275" r:id="rId8"/>
    <p:sldId id="276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579" autoAdjust="0"/>
  </p:normalViewPr>
  <p:slideViewPr>
    <p:cSldViewPr>
      <p:cViewPr varScale="1">
        <p:scale>
          <a:sx n="81" d="100"/>
          <a:sy n="81" d="100"/>
        </p:scale>
        <p:origin x="112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6/6/20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5300" b="1" dirty="0"/>
              <a:t>The Feeding of the Five Thousand</a:t>
            </a:r>
            <a:br>
              <a:rPr lang="en-US" sz="5300" b="1" dirty="0"/>
            </a:br>
            <a:r>
              <a:rPr lang="en-US" sz="5300" b="1" dirty="0"/>
              <a:t>How to Handle The Problems of Life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99938"/>
            <a:ext cx="5181600" cy="1053062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/>
              <a:t>John 6:1-15</a:t>
            </a:r>
            <a:endParaRPr lang="en-US" sz="48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1353800" cy="5583936"/>
          </a:xfrm>
        </p:spPr>
        <p:txBody>
          <a:bodyPr>
            <a:noAutofit/>
          </a:bodyPr>
          <a:lstStyle/>
          <a:p>
            <a:r>
              <a:rPr lang="en-US" sz="4400" b="1" dirty="0"/>
              <a:t>This Miracle Recorded by all Four Gospel Writers</a:t>
            </a:r>
          </a:p>
          <a:p>
            <a:pPr>
              <a:buNone/>
            </a:pPr>
            <a:endParaRPr lang="en-US" sz="4400" b="1" dirty="0"/>
          </a:p>
          <a:p>
            <a:r>
              <a:rPr lang="en-US" sz="4400" b="1" dirty="0"/>
              <a:t>This Miracle Has Application for Three Groups of People</a:t>
            </a:r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 This Miracle Teaches Us how to Handle the Problems of Life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11506200" cy="5812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dirty="0"/>
              <a:t>John 6:1-15  </a:t>
            </a:r>
            <a:r>
              <a:rPr lang="en-US" sz="4400" b="1" dirty="0"/>
              <a:t>After these things Jesus went over the sea of Galilee, which is the sea of Tiberias.</a:t>
            </a:r>
          </a:p>
          <a:p>
            <a:pPr marL="109728" indent="0">
              <a:buNone/>
            </a:pPr>
            <a:r>
              <a:rPr lang="en-US" sz="4400" b="1" baseline="30000" dirty="0"/>
              <a:t>2 </a:t>
            </a:r>
            <a:r>
              <a:rPr lang="en-US" sz="4400" b="1" dirty="0"/>
              <a:t>And a great multitude followed him, because they saw his miracles which he did on them that were diseased. </a:t>
            </a:r>
          </a:p>
          <a:p>
            <a:pPr marL="109728" indent="0">
              <a:buNone/>
            </a:pPr>
            <a:r>
              <a:rPr lang="en-US" sz="4400" b="1" baseline="30000" dirty="0"/>
              <a:t>3 </a:t>
            </a:r>
            <a:r>
              <a:rPr lang="en-US" sz="4400" b="1" dirty="0"/>
              <a:t>And Jesus went up into a mountain, and there he sat with his disciples. </a:t>
            </a:r>
          </a:p>
          <a:p>
            <a:pPr>
              <a:buNone/>
            </a:pPr>
            <a:endParaRPr lang="en-US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11506200" cy="5812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baseline="30000" dirty="0"/>
              <a:t>4 </a:t>
            </a:r>
            <a:r>
              <a:rPr lang="en-US" sz="4400" b="1" dirty="0"/>
              <a:t>And the </a:t>
            </a:r>
            <a:r>
              <a:rPr lang="en-US" sz="4400" b="1" dirty="0" err="1"/>
              <a:t>passover</a:t>
            </a:r>
            <a:r>
              <a:rPr lang="en-US" sz="4400" b="1" dirty="0"/>
              <a:t>, a feast of the Jews, was nigh.</a:t>
            </a:r>
          </a:p>
          <a:p>
            <a:pPr marL="109728" indent="0">
              <a:buNone/>
            </a:pPr>
            <a:r>
              <a:rPr lang="en-US" sz="4400" b="1" baseline="30000" dirty="0"/>
              <a:t>5 </a:t>
            </a:r>
            <a:r>
              <a:rPr lang="en-US" sz="4400" b="1" dirty="0"/>
              <a:t>When Jesus then lifted up his eyes, and saw a great company come unto him, he saith unto Philip, Whence shall we buy bread, that these may eat?</a:t>
            </a:r>
          </a:p>
          <a:p>
            <a:pPr marL="109728" indent="0">
              <a:buNone/>
            </a:pPr>
            <a:r>
              <a:rPr lang="en-US" sz="4400" b="1" baseline="30000" dirty="0"/>
              <a:t>6 </a:t>
            </a:r>
            <a:r>
              <a:rPr lang="en-US" sz="4400" b="1" dirty="0"/>
              <a:t>And this he said to prove him: for he himself knew what he would do.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723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11506200" cy="59649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4400" b="1" baseline="30000" dirty="0"/>
              <a:t>7 </a:t>
            </a:r>
            <a:r>
              <a:rPr lang="en-US" sz="4400" b="1" dirty="0"/>
              <a:t>Philip answered him, Two hundred pennyworth of bread is not sufficient for them, that every one of them may take a little.</a:t>
            </a:r>
          </a:p>
          <a:p>
            <a:pPr marL="109728" indent="0">
              <a:buNone/>
            </a:pPr>
            <a:r>
              <a:rPr lang="en-US" sz="4400" b="1" baseline="30000" dirty="0"/>
              <a:t>8 </a:t>
            </a:r>
            <a:r>
              <a:rPr lang="en-US" sz="4400" b="1" dirty="0"/>
              <a:t>One of his disciples, Andrew, Simon Peter's brother, saith unto him,</a:t>
            </a:r>
          </a:p>
          <a:p>
            <a:pPr marL="109728" indent="0">
              <a:buNone/>
            </a:pPr>
            <a:r>
              <a:rPr lang="en-US" sz="4400" b="1" baseline="30000" dirty="0"/>
              <a:t>9 </a:t>
            </a:r>
            <a:r>
              <a:rPr lang="en-US" sz="4400" b="1" dirty="0"/>
              <a:t>There is a lad here, which hath five barley loaves, and two small fishes: but what are they among so many?</a:t>
            </a:r>
          </a:p>
          <a:p>
            <a:pPr marL="109728" indent="0">
              <a:buNone/>
            </a:pPr>
            <a:endParaRPr lang="en-US" sz="4400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4372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11658600" cy="6324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baseline="30000" dirty="0"/>
              <a:t>10 </a:t>
            </a:r>
            <a:r>
              <a:rPr lang="en-US" sz="4400" b="1" dirty="0"/>
              <a:t>And Jesus said, Make the men sit down. Now there was much grass in the place. So the men sat down, in number about five thousand.</a:t>
            </a:r>
          </a:p>
          <a:p>
            <a:pPr marL="109728" indent="0">
              <a:buNone/>
            </a:pPr>
            <a:r>
              <a:rPr lang="en-US" sz="4400" b="1" baseline="30000" dirty="0"/>
              <a:t>11 </a:t>
            </a:r>
            <a:r>
              <a:rPr lang="en-US" sz="4400" b="1" dirty="0"/>
              <a:t>And Jesus took the loaves; and when he had given thanks, he distributed to the disciples, and the disciples to them that were set down; and likewise of the fishes as much as they would.</a:t>
            </a:r>
          </a:p>
          <a:p>
            <a:pPr marL="109728" indent="0">
              <a:buNone/>
            </a:pPr>
            <a:endParaRPr lang="en-US" sz="4400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5424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11658600" cy="5943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baseline="30000" dirty="0"/>
              <a:t>12 </a:t>
            </a:r>
            <a:r>
              <a:rPr lang="en-US" sz="4400" b="1" dirty="0"/>
              <a:t>When they were filled, he said unto his disciples, Gather up the fragments that remain, that nothing be lost.</a:t>
            </a:r>
          </a:p>
          <a:p>
            <a:pPr marL="109728" indent="0">
              <a:buNone/>
            </a:pPr>
            <a:r>
              <a:rPr lang="en-US" sz="4400" b="1" baseline="30000" dirty="0"/>
              <a:t>13 </a:t>
            </a:r>
            <a:r>
              <a:rPr lang="en-US" sz="4400" b="1" dirty="0"/>
              <a:t>Therefore they gathered them together, and filled twelve baskets with the fragments of the five barley loaves, which remained over and above unto them that had eaten.</a:t>
            </a:r>
          </a:p>
          <a:p>
            <a:pPr marL="109728" indent="0">
              <a:buNone/>
            </a:pPr>
            <a:endParaRPr lang="en-US" sz="4400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915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11658600" cy="5943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baseline="30000" dirty="0"/>
              <a:t>14 </a:t>
            </a:r>
            <a:r>
              <a:rPr lang="en-US" sz="4400" b="1" dirty="0"/>
              <a:t>Then those men, when they had seen the miracle that Jesus did, said, This is of a truth that prophet that should come into the world.</a:t>
            </a:r>
          </a:p>
          <a:p>
            <a:pPr marL="109728" indent="0">
              <a:buNone/>
            </a:pPr>
            <a:r>
              <a:rPr lang="en-US" sz="4400" b="1" baseline="30000" dirty="0"/>
              <a:t>15 </a:t>
            </a:r>
            <a:r>
              <a:rPr lang="en-US" sz="4400" b="1" dirty="0"/>
              <a:t>When Jesus therefore perceived that they would come and take him by force, to make him a king, he departed again into a mountain himself alone.</a:t>
            </a:r>
          </a:p>
          <a:p>
            <a:pPr marL="109728" indent="0">
              <a:buNone/>
            </a:pPr>
            <a:endParaRPr lang="en-US" sz="4400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609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11658600" cy="5355336"/>
          </a:xfrm>
        </p:spPr>
        <p:txBody>
          <a:bodyPr>
            <a:noAutofit/>
          </a:bodyPr>
          <a:lstStyle/>
          <a:p>
            <a:pPr algn="just"/>
            <a:r>
              <a:rPr lang="en-US" sz="4400" b="1" dirty="0"/>
              <a:t>Jesus Desires that We Depend on Him</a:t>
            </a:r>
          </a:p>
          <a:p>
            <a:pPr algn="just">
              <a:buNone/>
            </a:pPr>
            <a:endParaRPr lang="en-US" sz="4400" dirty="0"/>
          </a:p>
          <a:p>
            <a:pPr algn="just"/>
            <a:r>
              <a:rPr lang="en-US" sz="4400" b="1" dirty="0"/>
              <a:t>Jesus Will Use Whatever Is at His Disposal</a:t>
            </a:r>
          </a:p>
          <a:p>
            <a:pPr algn="just">
              <a:buNone/>
            </a:pPr>
            <a:endParaRPr lang="en-US" sz="4400" dirty="0"/>
          </a:p>
          <a:p>
            <a:pPr algn="just"/>
            <a:r>
              <a:rPr lang="en-US" sz="4400" b="1" dirty="0"/>
              <a:t>Jesus Wants Us to See Beyond the Miracle</a:t>
            </a:r>
          </a:p>
          <a:p>
            <a:endParaRPr lang="en-US" sz="3600" dirty="0"/>
          </a:p>
          <a:p>
            <a:pPr algn="just"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 algn="just"/>
            <a:endParaRPr lang="en-US" sz="3600" dirty="0"/>
          </a:p>
          <a:p>
            <a:endParaRPr lang="en-US" sz="3600" dirty="0"/>
          </a:p>
          <a:p>
            <a:pPr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>
              <a:buNone/>
            </a:pPr>
            <a:r>
              <a:rPr lang="en-US" sz="3600" b="1" dirty="0"/>
              <a:t>	</a:t>
            </a:r>
          </a:p>
          <a:p>
            <a:pPr>
              <a:buNone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332</TotalTime>
  <Words>455</Words>
  <Application>Microsoft Macintosh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Georgia</vt:lpstr>
      <vt:lpstr>Trebuchet MS</vt:lpstr>
      <vt:lpstr>Wingdings 2</vt:lpstr>
      <vt:lpstr>Urban</vt:lpstr>
      <vt:lpstr> The Feeding of the Five Thousand How to Handle The Problems of Life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Joel P Young</cp:lastModifiedBy>
  <cp:revision>48</cp:revision>
  <dcterms:created xsi:type="dcterms:W3CDTF">2010-10-31T05:03:18Z</dcterms:created>
  <dcterms:modified xsi:type="dcterms:W3CDTF">2020-06-07T03:28:02Z</dcterms:modified>
</cp:coreProperties>
</file>