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70" r:id="rId5"/>
    <p:sldId id="271" r:id="rId6"/>
    <p:sldId id="269" r:id="rId7"/>
    <p:sldId id="27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 autoAdjust="0"/>
    <p:restoredTop sz="94762" autoAdjust="0"/>
  </p:normalViewPr>
  <p:slideViewPr>
    <p:cSldViewPr>
      <p:cViewPr varScale="1">
        <p:scale>
          <a:sx n="98" d="100"/>
          <a:sy n="98" d="100"/>
        </p:scale>
        <p:origin x="200" y="7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What It Means To Live </a:t>
            </a:r>
            <a:br>
              <a:rPr lang="en-US" sz="5400" dirty="0"/>
            </a:br>
            <a:r>
              <a:rPr lang="en-US" sz="5400" dirty="0"/>
              <a:t>The Abundant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John 10:10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4297-172E-1C45-BCC2-5E8D58DBB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6062"/>
            <a:ext cx="8229600" cy="800100"/>
          </a:xfrm>
        </p:spPr>
        <p:txBody>
          <a:bodyPr>
            <a:normAutofit/>
          </a:bodyPr>
          <a:lstStyle/>
          <a:p>
            <a:r>
              <a:rPr lang="en-US" sz="4400" dirty="0"/>
              <a:t>John 10:10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49833"/>
            <a:ext cx="8686800" cy="3243834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0"/>
            </a:pPr>
            <a:r>
              <a:rPr lang="en-US" sz="4400" b="1" dirty="0"/>
              <a:t>The thief cometh not, but for to steal, and to kill, and to destroy: I am come that they might have life, and that they might have it more abundantly.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Description of the Abundant Life 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The Backdrop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The Illustration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9600"/>
          </a:xfrm>
        </p:spPr>
        <p:txBody>
          <a:bodyPr>
            <a:normAutofit/>
          </a:bodyPr>
          <a:lstStyle/>
          <a:p>
            <a:pPr marL="857250" lvl="0" indent="-857250">
              <a:buNone/>
            </a:pPr>
            <a:r>
              <a:rPr lang="en-US" sz="4400" b="1" dirty="0"/>
              <a:t>Difficulty of the Abundant 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Why It Is Difficult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We Make It More Difficult than It Is</a:t>
            </a:r>
          </a:p>
        </p:txBody>
      </p:sp>
    </p:spTree>
    <p:extLst>
      <p:ext uri="{BB962C8B-B14F-4D97-AF65-F5344CB8AC3E}">
        <p14:creationId xmlns:p14="http://schemas.microsoft.com/office/powerpoint/2010/main" val="99316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9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4400" b="1" dirty="0"/>
              <a:t>Definition of the Abundant 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It Isn’t Life Free of Hardship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It Isn’t the Promise of Riches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8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9600"/>
          </a:xfrm>
        </p:spPr>
        <p:txBody>
          <a:bodyPr>
            <a:normAutofit lnSpcReduction="10000"/>
          </a:bodyPr>
          <a:lstStyle/>
          <a:p>
            <a:pPr marL="857250" indent="-857250">
              <a:buNone/>
            </a:pPr>
            <a:r>
              <a:rPr lang="en-US" sz="4400" b="1" dirty="0"/>
              <a:t>Abundant Life is…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God Meeting All of Our Needs…and Then Some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19600"/>
          </a:xfrm>
        </p:spPr>
        <p:txBody>
          <a:bodyPr>
            <a:normAutofit lnSpcReduction="10000"/>
          </a:bodyPr>
          <a:lstStyle/>
          <a:p>
            <a:pPr marL="857250" indent="-857250">
              <a:buNone/>
            </a:pPr>
            <a:r>
              <a:rPr lang="en-US" sz="4000" b="1" dirty="0"/>
              <a:t>Illustration of the Abundant</a:t>
            </a:r>
          </a:p>
          <a:p>
            <a:pPr marL="857250" indent="-857250">
              <a:buNone/>
            </a:pPr>
            <a:r>
              <a:rPr lang="en-US" sz="4000" b="1" dirty="0"/>
              <a:t>Life: Jesus The Good</a:t>
            </a:r>
          </a:p>
          <a:p>
            <a:pPr marL="857250" indent="-857250">
              <a:buNone/>
            </a:pPr>
            <a:r>
              <a:rPr lang="en-US" sz="4000" b="1" dirty="0"/>
              <a:t>Shepherd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Knows His Sheep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Communicates with His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Sheep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Meets the Needs of His Sheep</a:t>
            </a:r>
          </a:p>
          <a:p>
            <a:pPr marL="864108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Protects His Sheep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6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705</TotalTime>
  <Words>131</Words>
  <Application>Microsoft Macintosh PowerPoint</Application>
  <PresentationFormat>On-screen Show (16:9)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Georgia</vt:lpstr>
      <vt:lpstr>Trebuchet MS</vt:lpstr>
      <vt:lpstr>Wingdings 2</vt:lpstr>
      <vt:lpstr>Urban</vt:lpstr>
      <vt:lpstr>What It Means To Live  The Abundant Life</vt:lpstr>
      <vt:lpstr>John 10:10 (KJV)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94</cp:revision>
  <dcterms:created xsi:type="dcterms:W3CDTF">2010-10-31T05:03:18Z</dcterms:created>
  <dcterms:modified xsi:type="dcterms:W3CDTF">2019-09-15T03:16:59Z</dcterms:modified>
</cp:coreProperties>
</file>