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3" r:id="rId4"/>
    <p:sldId id="277" r:id="rId5"/>
    <p:sldId id="278" r:id="rId6"/>
    <p:sldId id="279" r:id="rId7"/>
    <p:sldId id="280" r:id="rId8"/>
    <p:sldId id="281" r:id="rId9"/>
    <p:sldId id="282" r:id="rId10"/>
    <p:sldId id="261" r:id="rId11"/>
    <p:sldId id="274" r:id="rId12"/>
    <p:sldId id="275"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65" d="100"/>
          <a:sy n="65" d="100"/>
        </p:scale>
        <p:origin x="282" y="60"/>
      </p:cViewPr>
      <p:guideLst>
        <p:guide orient="horz" pos="2160"/>
        <p:guide pos="3840"/>
      </p:guideLst>
    </p:cSldViewPr>
  </p:slideViewPr>
  <p:outlineViewPr>
    <p:cViewPr>
      <p:scale>
        <a:sx n="33" d="100"/>
        <a:sy n="33" d="100"/>
      </p:scale>
      <p:origin x="0" y="16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9/23/2018</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9/23/2018</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9/23/2018</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9/23/2018</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524002"/>
            <a:ext cx="8458200" cy="1752599"/>
          </a:xfrm>
        </p:spPr>
        <p:txBody>
          <a:bodyPr>
            <a:normAutofit/>
          </a:bodyPr>
          <a:lstStyle/>
          <a:p>
            <a:r>
              <a:rPr lang="en-US" sz="4800" i="1" dirty="0"/>
              <a:t>WHEN LIFE TAKES A DETOUR</a:t>
            </a:r>
            <a:endParaRPr lang="en-US" sz="4800" dirty="0"/>
          </a:p>
        </p:txBody>
      </p:sp>
      <p:sp>
        <p:nvSpPr>
          <p:cNvPr id="3" name="Subtitle 2"/>
          <p:cNvSpPr>
            <a:spLocks noGrp="1"/>
          </p:cNvSpPr>
          <p:nvPr>
            <p:ph type="subTitle" idx="1"/>
          </p:nvPr>
        </p:nvSpPr>
        <p:spPr>
          <a:xfrm>
            <a:off x="1828800" y="4191000"/>
            <a:ext cx="7543800" cy="762000"/>
          </a:xfrm>
        </p:spPr>
        <p:txBody>
          <a:bodyPr>
            <a:normAutofit/>
          </a:bodyPr>
          <a:lstStyle/>
          <a:p>
            <a:r>
              <a:rPr lang="en-US" sz="4400" b="1" dirty="0"/>
              <a:t>Luke 10:25-37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762000"/>
          </a:xfrm>
        </p:spPr>
        <p:txBody>
          <a:bodyPr>
            <a:noAutofit/>
          </a:bodyPr>
          <a:lstStyle/>
          <a:p>
            <a:r>
              <a:rPr lang="en-US" sz="5400" b="1" dirty="0">
                <a:latin typeface="+mn-lt"/>
              </a:rPr>
              <a:t>The Characters</a:t>
            </a:r>
          </a:p>
        </p:txBody>
      </p:sp>
      <p:sp>
        <p:nvSpPr>
          <p:cNvPr id="3" name="Content Placeholder 2"/>
          <p:cNvSpPr>
            <a:spLocks noGrp="1"/>
          </p:cNvSpPr>
          <p:nvPr>
            <p:ph idx="1"/>
          </p:nvPr>
        </p:nvSpPr>
        <p:spPr>
          <a:xfrm>
            <a:off x="609600" y="1447800"/>
            <a:ext cx="10972800" cy="5257800"/>
          </a:xfrm>
        </p:spPr>
        <p:txBody>
          <a:bodyPr>
            <a:noAutofit/>
          </a:bodyPr>
          <a:lstStyle/>
          <a:p>
            <a:r>
              <a:rPr lang="en-US" sz="4400" b="1" dirty="0"/>
              <a:t>A Group of Robbers</a:t>
            </a:r>
          </a:p>
          <a:p>
            <a:pPr algn="just">
              <a:buFont typeface="Arial" pitchFamily="34" charset="0"/>
              <a:buChar char="•"/>
            </a:pPr>
            <a:r>
              <a:rPr lang="en-US" sz="4400" b="1" dirty="0"/>
              <a:t>The Victim</a:t>
            </a:r>
          </a:p>
          <a:p>
            <a:pPr algn="just">
              <a:buFont typeface="Arial" pitchFamily="34" charset="0"/>
              <a:buChar char="•"/>
            </a:pPr>
            <a:r>
              <a:rPr lang="en-US" sz="4400" b="1" dirty="0"/>
              <a:t>The Priest</a:t>
            </a:r>
          </a:p>
          <a:p>
            <a:pPr algn="just">
              <a:buFont typeface="Arial" pitchFamily="34" charset="0"/>
              <a:buChar char="•"/>
            </a:pPr>
            <a:r>
              <a:rPr lang="en-US" sz="4400" b="1" dirty="0"/>
              <a:t>The Levite</a:t>
            </a:r>
          </a:p>
          <a:p>
            <a:pPr algn="just">
              <a:buFont typeface="Arial" pitchFamily="34" charset="0"/>
              <a:buChar char="•"/>
            </a:pPr>
            <a:r>
              <a:rPr lang="en-US" sz="4400" b="1" dirty="0"/>
              <a:t>A Samaritan</a:t>
            </a:r>
            <a:r>
              <a:rPr lang="en-US" sz="3200" b="1" dirty="0"/>
              <a:t>	 </a:t>
            </a:r>
          </a:p>
          <a:p>
            <a:pPr>
              <a:buNone/>
            </a:pPr>
            <a:r>
              <a:rPr lang="en-US" sz="3200" dirty="0"/>
              <a:t> </a:t>
            </a:r>
            <a:endParaRPr lang="en-US" sz="3200" b="1" dirty="0"/>
          </a:p>
          <a:p>
            <a:pPr lvl="0" algn="just">
              <a:buNone/>
            </a:pPr>
            <a:endParaRPr lang="en-US" sz="3600" dirty="0"/>
          </a:p>
          <a:p>
            <a:pPr marL="609600" indent="-609600">
              <a:lnSpc>
                <a:spcPct val="80000"/>
              </a:lnSpc>
              <a:buNone/>
            </a:pP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990600"/>
          </a:xfrm>
        </p:spPr>
        <p:txBody>
          <a:bodyPr>
            <a:normAutofit/>
          </a:bodyPr>
          <a:lstStyle/>
          <a:p>
            <a:r>
              <a:rPr lang="en-US" sz="5400" b="1" dirty="0"/>
              <a:t>Three Philosophies of Life</a:t>
            </a:r>
          </a:p>
        </p:txBody>
      </p:sp>
      <p:sp>
        <p:nvSpPr>
          <p:cNvPr id="3" name="Content Placeholder 2"/>
          <p:cNvSpPr>
            <a:spLocks noGrp="1"/>
          </p:cNvSpPr>
          <p:nvPr>
            <p:ph idx="1"/>
          </p:nvPr>
        </p:nvSpPr>
        <p:spPr>
          <a:xfrm>
            <a:off x="609600" y="1828800"/>
            <a:ext cx="10972800" cy="4745736"/>
          </a:xfrm>
        </p:spPr>
        <p:txBody>
          <a:bodyPr>
            <a:normAutofit/>
          </a:bodyPr>
          <a:lstStyle/>
          <a:p>
            <a:r>
              <a:rPr lang="en-US" sz="4400" b="1" dirty="0"/>
              <a:t>What’s Yours Is Mine and I’m Going to Take It</a:t>
            </a:r>
          </a:p>
          <a:p>
            <a:r>
              <a:rPr lang="en-US" sz="4400" b="1" dirty="0"/>
              <a:t>What’s Mine Is Mine and I’m Going to Keep It</a:t>
            </a:r>
          </a:p>
          <a:p>
            <a:r>
              <a:rPr lang="en-US" sz="4400" b="1" dirty="0"/>
              <a:t>What’s Mine Is Yours and I’m Going to Give It to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972800" cy="1066800"/>
          </a:xfrm>
        </p:spPr>
        <p:txBody>
          <a:bodyPr>
            <a:normAutofit/>
          </a:bodyPr>
          <a:lstStyle/>
          <a:p>
            <a:r>
              <a:rPr lang="en-US" sz="5400" b="1" dirty="0"/>
              <a:t>The Samaritan Took A Detour</a:t>
            </a:r>
          </a:p>
        </p:txBody>
      </p:sp>
      <p:sp>
        <p:nvSpPr>
          <p:cNvPr id="3" name="Content Placeholder 2"/>
          <p:cNvSpPr>
            <a:spLocks noGrp="1"/>
          </p:cNvSpPr>
          <p:nvPr>
            <p:ph idx="1"/>
          </p:nvPr>
        </p:nvSpPr>
        <p:spPr>
          <a:xfrm>
            <a:off x="609600" y="1828800"/>
            <a:ext cx="10972800" cy="4745736"/>
          </a:xfrm>
        </p:spPr>
        <p:txBody>
          <a:bodyPr>
            <a:normAutofit/>
          </a:bodyPr>
          <a:lstStyle/>
          <a:p>
            <a:r>
              <a:rPr lang="en-US" sz="4400" b="1" dirty="0"/>
              <a:t>He Took a Risk</a:t>
            </a:r>
          </a:p>
          <a:p>
            <a:r>
              <a:rPr lang="en-US" sz="4400" b="1" dirty="0"/>
              <a:t>He Got Personally Involved</a:t>
            </a:r>
          </a:p>
          <a:p>
            <a:r>
              <a:rPr lang="en-US" sz="4400" b="1" dirty="0"/>
              <a:t>He Gave His Time</a:t>
            </a:r>
          </a:p>
          <a:p>
            <a:r>
              <a:rPr lang="en-US" sz="4400" b="1" dirty="0"/>
              <a:t>He Spent His Money</a:t>
            </a:r>
          </a:p>
          <a:p>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10972800" cy="5279136"/>
          </a:xfrm>
        </p:spPr>
        <p:txBody>
          <a:bodyPr>
            <a:normAutofit/>
          </a:bodyPr>
          <a:lstStyle/>
          <a:p>
            <a:r>
              <a:rPr lang="en-US" sz="4400" b="1" dirty="0"/>
              <a:t>He Had Open Eyes</a:t>
            </a:r>
          </a:p>
          <a:p>
            <a:r>
              <a:rPr lang="en-US" sz="4400" b="1" dirty="0"/>
              <a:t>He Had An Open Heart</a:t>
            </a:r>
          </a:p>
          <a:p>
            <a:r>
              <a:rPr lang="en-US" sz="4400" b="1" dirty="0"/>
              <a:t>He Had Open Hands</a:t>
            </a:r>
          </a:p>
          <a:p>
            <a:r>
              <a:rPr lang="en-US" sz="4400" b="1" dirty="0"/>
              <a:t>He Had an Open Wallet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10972800" cy="838200"/>
          </a:xfrm>
        </p:spPr>
        <p:txBody>
          <a:bodyPr>
            <a:noAutofit/>
          </a:bodyPr>
          <a:lstStyle/>
          <a:p>
            <a:r>
              <a:rPr lang="en-US" sz="5400" b="1" dirty="0"/>
              <a:t>Detours</a:t>
            </a:r>
          </a:p>
        </p:txBody>
      </p:sp>
      <p:sp>
        <p:nvSpPr>
          <p:cNvPr id="3" name="Content Placeholder 2"/>
          <p:cNvSpPr>
            <a:spLocks noGrp="1"/>
          </p:cNvSpPr>
          <p:nvPr>
            <p:ph idx="1"/>
          </p:nvPr>
        </p:nvSpPr>
        <p:spPr>
          <a:xfrm>
            <a:off x="609600" y="2362200"/>
            <a:ext cx="10972800" cy="4038600"/>
          </a:xfrm>
        </p:spPr>
        <p:txBody>
          <a:bodyPr>
            <a:noAutofit/>
          </a:bodyPr>
          <a:lstStyle/>
          <a:p>
            <a:pPr>
              <a:buFont typeface="Wingdings" pitchFamily="2" charset="2"/>
              <a:buChar char="ü"/>
            </a:pPr>
            <a:r>
              <a:rPr lang="en-US" sz="4400" b="1" dirty="0"/>
              <a:t>Cause Delays</a:t>
            </a:r>
          </a:p>
          <a:p>
            <a:pPr lvl="0">
              <a:buFont typeface="Wingdings" pitchFamily="2" charset="2"/>
              <a:buChar char="ü"/>
            </a:pPr>
            <a:r>
              <a:rPr lang="en-US" sz="4400" b="1" dirty="0"/>
              <a:t>Bring Frustration</a:t>
            </a:r>
          </a:p>
          <a:p>
            <a:pPr lvl="0">
              <a:buFont typeface="Wingdings" pitchFamily="2" charset="2"/>
              <a:buChar char="ü"/>
            </a:pPr>
            <a:r>
              <a:rPr lang="en-US" sz="4400" b="1" dirty="0"/>
              <a:t>Change Our Plans</a:t>
            </a:r>
          </a:p>
          <a:p>
            <a:pPr lvl="0">
              <a:buNone/>
            </a:pPr>
            <a:endParaRPr lang="en-US" sz="3200" b="1" dirty="0"/>
          </a:p>
          <a:p>
            <a:pPr>
              <a:buFont typeface="Wingdings" pitchFamily="2" charset="2"/>
              <a:buChar char="ü"/>
            </a:pPr>
            <a:endParaRPr lang="en-US" sz="3200" b="1" dirty="0"/>
          </a:p>
          <a:p>
            <a:pPr>
              <a:buNone/>
            </a:pPr>
            <a:endParaRPr lang="en-US" sz="3200" dirty="0"/>
          </a:p>
          <a:p>
            <a:pPr>
              <a:buNone/>
            </a:pPr>
            <a:endParaRPr lang="en-US" sz="3200" dirty="0"/>
          </a:p>
          <a:p>
            <a:pPr lvl="0">
              <a:buFont typeface="Wingdings" pitchFamily="2" charset="2"/>
              <a:buChar char="ü"/>
            </a:pPr>
            <a:endParaRPr lang="en-US" sz="3200" dirty="0"/>
          </a:p>
          <a:p>
            <a:pPr lvl="0">
              <a:buNone/>
            </a:pPr>
            <a:endParaRPr lang="en-US" sz="3200" b="1" dirty="0"/>
          </a:p>
          <a:p>
            <a:pPr>
              <a:buNone/>
            </a:pPr>
            <a:r>
              <a:rPr lang="en-US" sz="3200" b="1" baseline="30000" dirty="0"/>
              <a:t> </a:t>
            </a:r>
            <a:endParaRPr lang="en-US" sz="3200" dirty="0"/>
          </a:p>
          <a:p>
            <a:pPr lvl="0">
              <a:buNone/>
            </a:pPr>
            <a:endParaRPr lang="en-US" sz="3200" b="1" dirty="0"/>
          </a:p>
          <a:p>
            <a:pPr lvl="0">
              <a:buNone/>
            </a:pPr>
            <a:endParaRPr lang="en-US" sz="3200" b="1" dirty="0"/>
          </a:p>
          <a:p>
            <a:pPr lvl="0">
              <a:buNone/>
            </a:pPr>
            <a:r>
              <a:rPr lang="en-US" sz="3200" b="1" dirty="0"/>
              <a:t>  </a:t>
            </a:r>
            <a:endParaRPr lang="en-US" sz="3200" dirty="0"/>
          </a:p>
          <a:p>
            <a:endParaRPr lang="en-US" sz="3200" dirty="0"/>
          </a:p>
          <a:p>
            <a:pPr lvl="0">
              <a:buNone/>
            </a:pPr>
            <a:endParaRPr lang="en-US" sz="3600" b="1" dirty="0"/>
          </a:p>
          <a:p>
            <a:pPr lvl="0"/>
            <a:endParaRPr lang="en-US" sz="3600" b="1" dirty="0"/>
          </a:p>
          <a:p>
            <a:pPr lvl="0"/>
            <a:endParaRPr lang="en-US" sz="3600" dirty="0"/>
          </a:p>
          <a:p>
            <a:pPr>
              <a:buNone/>
            </a:pPr>
            <a:endParaRPr lang="en-US" sz="3600" b="1" dirty="0"/>
          </a:p>
          <a:p>
            <a:endParaRPr lang="en-US" sz="3600" b="1" dirty="0"/>
          </a:p>
          <a:p>
            <a:endParaRPr lang="en-US" sz="3600" dirty="0"/>
          </a:p>
          <a:p>
            <a:pPr lvl="0"/>
            <a:endParaRPr lang="en-US" sz="3600" b="1" dirty="0"/>
          </a:p>
          <a:p>
            <a:pPr lvl="0"/>
            <a:endParaRPr lang="en-US" sz="3600" b="1" dirty="0"/>
          </a:p>
          <a:p>
            <a:pPr lvl="0"/>
            <a:endParaRPr lang="en-US" sz="3600" b="1" dirty="0"/>
          </a:p>
          <a:p>
            <a:pPr lvl="0"/>
            <a:endParaRPr lang="en-US" sz="3600"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863B-AAF6-446A-B8B6-853AFDED96CC}"/>
              </a:ext>
            </a:extLst>
          </p:cNvPr>
          <p:cNvSpPr>
            <a:spLocks noGrp="1"/>
          </p:cNvSpPr>
          <p:nvPr>
            <p:ph type="title"/>
          </p:nvPr>
        </p:nvSpPr>
        <p:spPr>
          <a:xfrm>
            <a:off x="639097" y="609600"/>
            <a:ext cx="10972800" cy="1066800"/>
          </a:xfrm>
        </p:spPr>
        <p:txBody>
          <a:bodyPr>
            <a:normAutofit/>
          </a:bodyPr>
          <a:lstStyle/>
          <a:p>
            <a:r>
              <a:rPr lang="en-US" sz="5400" dirty="0"/>
              <a:t>Luke 10:25-37 (KJV)</a:t>
            </a:r>
          </a:p>
        </p:txBody>
      </p:sp>
      <p:sp>
        <p:nvSpPr>
          <p:cNvPr id="3" name="Content Placeholder 2"/>
          <p:cNvSpPr>
            <a:spLocks noGrp="1"/>
          </p:cNvSpPr>
          <p:nvPr>
            <p:ph idx="1"/>
          </p:nvPr>
        </p:nvSpPr>
        <p:spPr>
          <a:xfrm>
            <a:off x="609600" y="1828800"/>
            <a:ext cx="10972800" cy="4745736"/>
          </a:xfrm>
        </p:spPr>
        <p:txBody>
          <a:bodyPr>
            <a:normAutofit/>
          </a:bodyPr>
          <a:lstStyle/>
          <a:p>
            <a:pPr marL="852678" indent="-742950">
              <a:buFont typeface="+mj-lt"/>
              <a:buAutoNum type="arabicParenR" startAt="25"/>
            </a:pPr>
            <a:r>
              <a:rPr lang="en-US" sz="4400" b="1" dirty="0"/>
              <a:t>And, behold, a certain lawyer stood up, and tempted him, saying, Master, what shall I do to inherit eternal life?</a:t>
            </a:r>
          </a:p>
          <a:p>
            <a:pPr marL="852678" indent="-742950">
              <a:buFont typeface="+mj-lt"/>
              <a:buAutoNum type="arabicParenR" startAt="25"/>
            </a:pPr>
            <a:r>
              <a:rPr lang="en-US" sz="4400" b="1" dirty="0"/>
              <a:t>He said unto him, What is written in the law? how </a:t>
            </a:r>
            <a:r>
              <a:rPr lang="en-US" sz="4400" b="1" dirty="0" err="1"/>
              <a:t>readest</a:t>
            </a:r>
            <a:r>
              <a:rPr lang="en-US" sz="4400" b="1" dirty="0"/>
              <a:t> thou?</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0972800" cy="5888736"/>
          </a:xfrm>
        </p:spPr>
        <p:txBody>
          <a:bodyPr>
            <a:normAutofit lnSpcReduction="10000"/>
          </a:bodyPr>
          <a:lstStyle/>
          <a:p>
            <a:pPr marL="852678" indent="-742950">
              <a:buFont typeface="+mj-lt"/>
              <a:buAutoNum type="arabicParenR" startAt="27"/>
            </a:pPr>
            <a:r>
              <a:rPr lang="en-US" sz="4400" b="1" dirty="0"/>
              <a:t>And he answering said, Thou shalt love the Lord thy God with all thy heart, and with all thy soul, and with all thy strength, and with all thy mind; and thy </a:t>
            </a:r>
            <a:r>
              <a:rPr lang="en-US" sz="4400" b="1" dirty="0" err="1"/>
              <a:t>neighbour</a:t>
            </a:r>
            <a:r>
              <a:rPr lang="en-US" sz="4400" b="1" dirty="0"/>
              <a:t> as thyself.</a:t>
            </a:r>
          </a:p>
          <a:p>
            <a:pPr marL="852678" indent="-742950">
              <a:buFont typeface="+mj-lt"/>
              <a:buAutoNum type="arabicParenR" startAt="27"/>
            </a:pPr>
            <a:r>
              <a:rPr lang="en-US" sz="4400" b="1" dirty="0"/>
              <a:t>And he said unto him, Thou hast answered right: this do, and thou shalt live.</a:t>
            </a:r>
            <a:endParaRPr lang="en-US" sz="4400" dirty="0"/>
          </a:p>
        </p:txBody>
      </p:sp>
    </p:spTree>
    <p:extLst>
      <p:ext uri="{BB962C8B-B14F-4D97-AF65-F5344CB8AC3E}">
        <p14:creationId xmlns:p14="http://schemas.microsoft.com/office/powerpoint/2010/main" val="1777472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0972800" cy="5888736"/>
          </a:xfrm>
        </p:spPr>
        <p:txBody>
          <a:bodyPr>
            <a:noAutofit/>
          </a:bodyPr>
          <a:lstStyle/>
          <a:p>
            <a:pPr marL="852678" indent="-742950">
              <a:buFont typeface="+mj-lt"/>
              <a:buAutoNum type="arabicParenR" startAt="29"/>
            </a:pPr>
            <a:r>
              <a:rPr lang="en-US" sz="4100" b="1" dirty="0"/>
              <a:t>But he, willing to justify himself, said unto Jesus, And who is my </a:t>
            </a:r>
            <a:r>
              <a:rPr lang="en-US" sz="4100" b="1" dirty="0" err="1"/>
              <a:t>neighbour</a:t>
            </a:r>
            <a:r>
              <a:rPr lang="en-US" sz="4100" b="1" dirty="0"/>
              <a:t>?</a:t>
            </a:r>
          </a:p>
          <a:p>
            <a:pPr marL="852678" indent="-742950">
              <a:buFont typeface="+mj-lt"/>
              <a:buAutoNum type="arabicParenR" startAt="29"/>
            </a:pPr>
            <a:r>
              <a:rPr lang="en-US" sz="4100" b="1" dirty="0"/>
              <a:t>And Jesus answering said, A certain man went down from Jerusalem to Jericho, and fell among thieves, which stripped him of his raiment, and wounded him, and departed, leaving him half dead.</a:t>
            </a:r>
            <a:endParaRPr lang="en-US" sz="4100" dirty="0"/>
          </a:p>
        </p:txBody>
      </p:sp>
    </p:spTree>
    <p:extLst>
      <p:ext uri="{BB962C8B-B14F-4D97-AF65-F5344CB8AC3E}">
        <p14:creationId xmlns:p14="http://schemas.microsoft.com/office/powerpoint/2010/main" val="3489268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0972800" cy="5888736"/>
          </a:xfrm>
        </p:spPr>
        <p:txBody>
          <a:bodyPr>
            <a:normAutofit/>
          </a:bodyPr>
          <a:lstStyle/>
          <a:p>
            <a:pPr marL="852678" indent="-742950">
              <a:buFont typeface="+mj-lt"/>
              <a:buAutoNum type="arabicParenR" startAt="31"/>
            </a:pPr>
            <a:r>
              <a:rPr lang="en-US" sz="4400" b="1" dirty="0"/>
              <a:t>And by chance there came down a certain priest that way: and when he saw him, he passed by on the other side.</a:t>
            </a:r>
          </a:p>
          <a:p>
            <a:pPr marL="852678" indent="-742950">
              <a:buFont typeface="+mj-lt"/>
              <a:buAutoNum type="arabicParenR" startAt="31"/>
            </a:pPr>
            <a:r>
              <a:rPr lang="en-US" sz="4400" b="1" dirty="0"/>
              <a:t>And likewise a Levite, when he was at the place, came and looked on him, and passed by on the other side.</a:t>
            </a:r>
            <a:endParaRPr lang="en-US" sz="4400" dirty="0"/>
          </a:p>
        </p:txBody>
      </p:sp>
    </p:spTree>
    <p:extLst>
      <p:ext uri="{BB962C8B-B14F-4D97-AF65-F5344CB8AC3E}">
        <p14:creationId xmlns:p14="http://schemas.microsoft.com/office/powerpoint/2010/main" val="3292268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0972800" cy="5888736"/>
          </a:xfrm>
        </p:spPr>
        <p:txBody>
          <a:bodyPr>
            <a:normAutofit lnSpcReduction="10000"/>
          </a:bodyPr>
          <a:lstStyle/>
          <a:p>
            <a:pPr marL="852678" indent="-742950">
              <a:buFont typeface="+mj-lt"/>
              <a:buAutoNum type="arabicParenR" startAt="33"/>
            </a:pPr>
            <a:r>
              <a:rPr lang="en-US" sz="4400" b="1" dirty="0"/>
              <a:t>But a certain Samaritan, as he journeyed, came where he was: and when he saw him, he had compassion on him,</a:t>
            </a:r>
          </a:p>
          <a:p>
            <a:pPr marL="852678" indent="-742950">
              <a:buFont typeface="+mj-lt"/>
              <a:buAutoNum type="arabicParenR" startAt="33"/>
            </a:pPr>
            <a:r>
              <a:rPr lang="en-US" sz="4400" b="1" dirty="0"/>
              <a:t>And went to him, and bound up his wounds, pouring in oil and wine, and set him on his own beast, and brought him to an inn, and took care of him.</a:t>
            </a:r>
            <a:endParaRPr lang="en-US" sz="4400" dirty="0"/>
          </a:p>
        </p:txBody>
      </p:sp>
    </p:spTree>
    <p:extLst>
      <p:ext uri="{BB962C8B-B14F-4D97-AF65-F5344CB8AC3E}">
        <p14:creationId xmlns:p14="http://schemas.microsoft.com/office/powerpoint/2010/main" val="111867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0972800" cy="5888736"/>
          </a:xfrm>
        </p:spPr>
        <p:txBody>
          <a:bodyPr>
            <a:normAutofit fontScale="92500"/>
          </a:bodyPr>
          <a:lstStyle/>
          <a:p>
            <a:pPr marL="852678" indent="-742950">
              <a:buFont typeface="+mj-lt"/>
              <a:buAutoNum type="arabicParenR" startAt="35"/>
            </a:pPr>
            <a:r>
              <a:rPr lang="en-US" sz="4400" b="1" dirty="0"/>
              <a:t>And on the morrow when he departed, he took out two pence, and gave them to the host, and said unto him, Take care of him; and whatsoever thou </a:t>
            </a:r>
            <a:r>
              <a:rPr lang="en-US" sz="4400" b="1" dirty="0" err="1"/>
              <a:t>spendest</a:t>
            </a:r>
            <a:r>
              <a:rPr lang="en-US" sz="4400" b="1" dirty="0"/>
              <a:t> more, when I come again, I will repay thee.</a:t>
            </a:r>
          </a:p>
          <a:p>
            <a:pPr marL="852678" indent="-742950">
              <a:buFont typeface="+mj-lt"/>
              <a:buAutoNum type="arabicParenR" startAt="35"/>
            </a:pPr>
            <a:r>
              <a:rPr lang="en-US" sz="4400" b="1" dirty="0"/>
              <a:t>Which now of these three, </a:t>
            </a:r>
            <a:r>
              <a:rPr lang="en-US" sz="4400" b="1" dirty="0" err="1"/>
              <a:t>thinkest</a:t>
            </a:r>
            <a:r>
              <a:rPr lang="en-US" sz="4400" b="1" dirty="0"/>
              <a:t> thou, was </a:t>
            </a:r>
            <a:r>
              <a:rPr lang="en-US" sz="4400" b="1" dirty="0" err="1"/>
              <a:t>neighbour</a:t>
            </a:r>
            <a:r>
              <a:rPr lang="en-US" sz="4400" b="1" dirty="0"/>
              <a:t> unto him that fell among the thieves?</a:t>
            </a:r>
            <a:endParaRPr lang="en-US" sz="4400" dirty="0"/>
          </a:p>
        </p:txBody>
      </p:sp>
    </p:spTree>
    <p:extLst>
      <p:ext uri="{BB962C8B-B14F-4D97-AF65-F5344CB8AC3E}">
        <p14:creationId xmlns:p14="http://schemas.microsoft.com/office/powerpoint/2010/main" val="4439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0972800" cy="5888736"/>
          </a:xfrm>
        </p:spPr>
        <p:txBody>
          <a:bodyPr>
            <a:normAutofit/>
          </a:bodyPr>
          <a:lstStyle/>
          <a:p>
            <a:pPr marL="852678" indent="-742950">
              <a:buFont typeface="+mj-lt"/>
              <a:buAutoNum type="arabicParenR" startAt="37"/>
            </a:pPr>
            <a:r>
              <a:rPr lang="en-US" sz="4400" b="1" dirty="0"/>
              <a:t>And he said, He that shewed mercy on him. Then said Jesus unto him, Go, and do thou likewise.</a:t>
            </a:r>
            <a:endParaRPr lang="en-US" sz="4400" dirty="0"/>
          </a:p>
        </p:txBody>
      </p:sp>
    </p:spTree>
    <p:extLst>
      <p:ext uri="{BB962C8B-B14F-4D97-AF65-F5344CB8AC3E}">
        <p14:creationId xmlns:p14="http://schemas.microsoft.com/office/powerpoint/2010/main" val="3960800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440</TotalTime>
  <Words>475</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Georgia</vt:lpstr>
      <vt:lpstr>Trebuchet MS</vt:lpstr>
      <vt:lpstr>Wingdings</vt:lpstr>
      <vt:lpstr>Wingdings 2</vt:lpstr>
      <vt:lpstr>Urban</vt:lpstr>
      <vt:lpstr>WHEN LIFE TAKES A DETOUR</vt:lpstr>
      <vt:lpstr>Detours</vt:lpstr>
      <vt:lpstr>Luke 10:25-37 (KJV)</vt:lpstr>
      <vt:lpstr>PowerPoint Presentation</vt:lpstr>
      <vt:lpstr>PowerPoint Presentation</vt:lpstr>
      <vt:lpstr>PowerPoint Presentation</vt:lpstr>
      <vt:lpstr>PowerPoint Presentation</vt:lpstr>
      <vt:lpstr>PowerPoint Presentation</vt:lpstr>
      <vt:lpstr>PowerPoint Presentation</vt:lpstr>
      <vt:lpstr>The Characters</vt:lpstr>
      <vt:lpstr>Three Philosophies of Life</vt:lpstr>
      <vt:lpstr>The Samaritan Took A Detour</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Young, Joel</cp:lastModifiedBy>
  <cp:revision>50</cp:revision>
  <dcterms:created xsi:type="dcterms:W3CDTF">2010-10-31T05:03:18Z</dcterms:created>
  <dcterms:modified xsi:type="dcterms:W3CDTF">2018-09-23T14:56:23Z</dcterms:modified>
</cp:coreProperties>
</file>