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8"/>
  </p:notesMasterIdLst>
  <p:sldIdLst>
    <p:sldId id="256" r:id="rId2"/>
    <p:sldId id="263" r:id="rId3"/>
    <p:sldId id="269" r:id="rId4"/>
    <p:sldId id="257" r:id="rId5"/>
    <p:sldId id="268" r:id="rId6"/>
    <p:sldId id="267" r:id="rId7"/>
  </p:sldIdLst>
  <p:sldSz cx="12192000" cy="6858000"/>
  <p:notesSz cx="7077075" cy="936307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oy Poillon" initials="RP" lastIdx="3" clrIdx="0">
    <p:extLst>
      <p:ext uri="{19B8F6BF-5375-455C-9EA6-DF929625EA0E}">
        <p15:presenceInfo xmlns:p15="http://schemas.microsoft.com/office/powerpoint/2012/main" userId="3b1b4a8c4f4467b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31" autoAdjust="0"/>
    <p:restoredTop sz="94660"/>
  </p:normalViewPr>
  <p:slideViewPr>
    <p:cSldViewPr snapToGrid="0">
      <p:cViewPr varScale="1">
        <p:scale>
          <a:sx n="85" d="100"/>
          <a:sy n="85" d="100"/>
        </p:scale>
        <p:origin x="762" y="9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68" d="100"/>
          <a:sy n="68" d="100"/>
        </p:scale>
        <p:origin x="3276" y="6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commentAuthors" Target="commentAuthors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svg"/><Relationship Id="rId1" Type="http://schemas.openxmlformats.org/officeDocument/2006/relationships/image" Target="../media/image5.png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10" Type="http://schemas.openxmlformats.org/officeDocument/2006/relationships/image" Target="../media/image14.svg"/><Relationship Id="rId4" Type="http://schemas.openxmlformats.org/officeDocument/2006/relationships/image" Target="../media/image8.svg"/><Relationship Id="rId9" Type="http://schemas.openxmlformats.org/officeDocument/2006/relationships/image" Target="../media/image13.pn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svg"/><Relationship Id="rId1" Type="http://schemas.openxmlformats.org/officeDocument/2006/relationships/image" Target="../media/image5.png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10" Type="http://schemas.openxmlformats.org/officeDocument/2006/relationships/image" Target="../media/image14.svg"/><Relationship Id="rId4" Type="http://schemas.openxmlformats.org/officeDocument/2006/relationships/image" Target="../media/image8.svg"/><Relationship Id="rId9" Type="http://schemas.openxmlformats.org/officeDocument/2006/relationships/image" Target="../media/image13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icon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47E7F19-C0A2-4860-BA80-4014C8348EBF}" type="doc">
      <dgm:prSet loTypeId="urn:microsoft.com/office/officeart/2018/5/layout/IconCircleLabelList" loCatId="icon" qsTypeId="urn:microsoft.com/office/officeart/2005/8/quickstyle/simple1" qsCatId="simple" csTypeId="urn:microsoft.com/office/officeart/2018/5/colors/Iconchunking_neutralicon_colorful1" csCatId="colorful" phldr="1"/>
      <dgm:spPr/>
      <dgm:t>
        <a:bodyPr/>
        <a:lstStyle/>
        <a:p>
          <a:endParaRPr lang="en-US"/>
        </a:p>
      </dgm:t>
    </dgm:pt>
    <dgm:pt modelId="{6E712D3D-FF8D-4B0E-A030-229C3BCA4EA6}">
      <dgm:prSet/>
      <dgm:spPr/>
      <dgm:t>
        <a:bodyPr/>
        <a:lstStyle/>
        <a:p>
          <a:pPr>
            <a:defRPr cap="all"/>
          </a:pPr>
          <a:r>
            <a:rPr lang="en-US" dirty="0"/>
            <a:t>The Courts and Oversee a Foster Care Services Case</a:t>
          </a:r>
        </a:p>
      </dgm:t>
    </dgm:pt>
    <dgm:pt modelId="{4D5B627B-3F7B-4D46-BA05-E8BD8F5E7D5F}" type="parTrans" cxnId="{D3E2734C-AE87-47EE-831F-BDD14B385A91}">
      <dgm:prSet/>
      <dgm:spPr/>
      <dgm:t>
        <a:bodyPr/>
        <a:lstStyle/>
        <a:p>
          <a:endParaRPr lang="en-US"/>
        </a:p>
      </dgm:t>
    </dgm:pt>
    <dgm:pt modelId="{B284FD46-C5B8-4F12-B82A-7D34A6344E3E}" type="sibTrans" cxnId="{D3E2734C-AE87-47EE-831F-BDD14B385A91}">
      <dgm:prSet/>
      <dgm:spPr/>
      <dgm:t>
        <a:bodyPr/>
        <a:lstStyle/>
        <a:p>
          <a:endParaRPr lang="en-US"/>
        </a:p>
      </dgm:t>
    </dgm:pt>
    <dgm:pt modelId="{4B63FF21-15FD-4B54-91E2-63210E1956AF}">
      <dgm:prSet/>
      <dgm:spPr/>
      <dgm:t>
        <a:bodyPr/>
        <a:lstStyle/>
        <a:p>
          <a:pPr>
            <a:defRPr cap="all"/>
          </a:pPr>
          <a:r>
            <a:rPr lang="en-US" dirty="0"/>
            <a:t>The Case management plan</a:t>
          </a:r>
        </a:p>
      </dgm:t>
    </dgm:pt>
    <dgm:pt modelId="{3FA91FD3-C4B5-4A50-8B0A-6B8CD26DB3C8}" type="parTrans" cxnId="{1188E853-F875-4A96-88B5-541CDDC88777}">
      <dgm:prSet/>
      <dgm:spPr/>
      <dgm:t>
        <a:bodyPr/>
        <a:lstStyle/>
        <a:p>
          <a:endParaRPr lang="en-US"/>
        </a:p>
      </dgm:t>
    </dgm:pt>
    <dgm:pt modelId="{1C24B66C-2127-42A0-80A1-D1A89ECE53BC}" type="sibTrans" cxnId="{1188E853-F875-4A96-88B5-541CDDC88777}">
      <dgm:prSet/>
      <dgm:spPr/>
      <dgm:t>
        <a:bodyPr/>
        <a:lstStyle/>
        <a:p>
          <a:endParaRPr lang="en-US"/>
        </a:p>
      </dgm:t>
    </dgm:pt>
    <dgm:pt modelId="{D9B5310E-0038-41F1-997B-BCA84CEBDE48}">
      <dgm:prSet/>
      <dgm:spPr/>
      <dgm:t>
        <a:bodyPr/>
        <a:lstStyle/>
        <a:p>
          <a:pPr>
            <a:defRPr cap="all"/>
          </a:pPr>
          <a:r>
            <a:rPr lang="en-US" dirty="0"/>
            <a:t>How to support the one you love and their child</a:t>
          </a:r>
        </a:p>
      </dgm:t>
    </dgm:pt>
    <dgm:pt modelId="{748C6B72-A94A-4FF6-8F76-AA6BE270C066}" type="parTrans" cxnId="{26D9FE81-0695-4CD3-AEE9-1FB4CD1ADC1E}">
      <dgm:prSet/>
      <dgm:spPr/>
      <dgm:t>
        <a:bodyPr/>
        <a:lstStyle/>
        <a:p>
          <a:endParaRPr lang="en-US"/>
        </a:p>
      </dgm:t>
    </dgm:pt>
    <dgm:pt modelId="{F13F92DF-A257-416B-86C0-498D765417A6}" type="sibTrans" cxnId="{26D9FE81-0695-4CD3-AEE9-1FB4CD1ADC1E}">
      <dgm:prSet/>
      <dgm:spPr/>
      <dgm:t>
        <a:bodyPr/>
        <a:lstStyle/>
        <a:p>
          <a:endParaRPr lang="en-US"/>
        </a:p>
      </dgm:t>
    </dgm:pt>
    <dgm:pt modelId="{1A33F520-2484-4599-818E-8721BF7DBDD9}">
      <dgm:prSet/>
      <dgm:spPr/>
      <dgm:t>
        <a:bodyPr/>
        <a:lstStyle/>
        <a:p>
          <a:pPr>
            <a:defRPr cap="all"/>
          </a:pPr>
          <a:r>
            <a:rPr lang="en-US" dirty="0"/>
            <a:t>Practical Exercise</a:t>
          </a:r>
        </a:p>
      </dgm:t>
    </dgm:pt>
    <dgm:pt modelId="{D4331C95-0971-46EA-867C-172F3735F369}" type="parTrans" cxnId="{5DA774B9-07F1-407B-9FEF-5155E8FF9482}">
      <dgm:prSet/>
      <dgm:spPr/>
      <dgm:t>
        <a:bodyPr/>
        <a:lstStyle/>
        <a:p>
          <a:endParaRPr lang="en-US"/>
        </a:p>
      </dgm:t>
    </dgm:pt>
    <dgm:pt modelId="{9BD3DA02-227D-44FD-B971-05666E3F0A38}" type="sibTrans" cxnId="{5DA774B9-07F1-407B-9FEF-5155E8FF9482}">
      <dgm:prSet/>
      <dgm:spPr/>
      <dgm:t>
        <a:bodyPr/>
        <a:lstStyle/>
        <a:p>
          <a:endParaRPr lang="en-US"/>
        </a:p>
      </dgm:t>
    </dgm:pt>
    <dgm:pt modelId="{572D2F9F-F0EF-4830-AF3F-B00BC76E2E56}">
      <dgm:prSet/>
      <dgm:spPr/>
      <dgm:t>
        <a:bodyPr/>
        <a:lstStyle/>
        <a:p>
          <a:pPr>
            <a:defRPr cap="all"/>
          </a:pPr>
          <a:r>
            <a:rPr lang="en-US" dirty="0"/>
            <a:t>View video’s in workbooks</a:t>
          </a:r>
        </a:p>
      </dgm:t>
    </dgm:pt>
    <dgm:pt modelId="{44E27B71-D9C4-40F0-9749-7E935D0163D7}" type="parTrans" cxnId="{E675F466-5542-4F0A-BEC6-053AD11BE935}">
      <dgm:prSet/>
      <dgm:spPr/>
      <dgm:t>
        <a:bodyPr/>
        <a:lstStyle/>
        <a:p>
          <a:endParaRPr lang="en-US"/>
        </a:p>
      </dgm:t>
    </dgm:pt>
    <dgm:pt modelId="{094385A0-1A30-4B64-BBFD-E12D9AC3A6B7}" type="sibTrans" cxnId="{E675F466-5542-4F0A-BEC6-053AD11BE935}">
      <dgm:prSet/>
      <dgm:spPr/>
      <dgm:t>
        <a:bodyPr/>
        <a:lstStyle/>
        <a:p>
          <a:endParaRPr lang="en-US"/>
        </a:p>
      </dgm:t>
    </dgm:pt>
    <dgm:pt modelId="{2B15057D-FF76-4AF6-B416-96FABD247011}" type="pres">
      <dgm:prSet presAssocID="{C47E7F19-C0A2-4860-BA80-4014C8348EBF}" presName="root" presStyleCnt="0">
        <dgm:presLayoutVars>
          <dgm:dir/>
          <dgm:resizeHandles val="exact"/>
        </dgm:presLayoutVars>
      </dgm:prSet>
      <dgm:spPr/>
    </dgm:pt>
    <dgm:pt modelId="{300CCE06-F93B-40E3-85AB-C9FA8C174468}" type="pres">
      <dgm:prSet presAssocID="{6E712D3D-FF8D-4B0E-A030-229C3BCA4EA6}" presName="compNode" presStyleCnt="0"/>
      <dgm:spPr/>
    </dgm:pt>
    <dgm:pt modelId="{3C6432A1-2C5A-4D65-8E35-9BAC21AEDEE8}" type="pres">
      <dgm:prSet presAssocID="{6E712D3D-FF8D-4B0E-A030-229C3BCA4EA6}" presName="iconBgRect" presStyleLbl="bgShp" presStyleIdx="0" presStyleCnt="5"/>
      <dgm:spPr/>
    </dgm:pt>
    <dgm:pt modelId="{D6193081-56D4-45C5-8901-32BED278EC10}" type="pres">
      <dgm:prSet presAssocID="{6E712D3D-FF8D-4B0E-A030-229C3BCA4EA6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cales of justice"/>
        </a:ext>
      </dgm:extLst>
    </dgm:pt>
    <dgm:pt modelId="{E0F388A3-E9EF-4BAF-8802-B59C663F97C6}" type="pres">
      <dgm:prSet presAssocID="{6E712D3D-FF8D-4B0E-A030-229C3BCA4EA6}" presName="spaceRect" presStyleCnt="0"/>
      <dgm:spPr/>
    </dgm:pt>
    <dgm:pt modelId="{B4353CA1-04CF-4C90-90BE-9B9A637E904D}" type="pres">
      <dgm:prSet presAssocID="{6E712D3D-FF8D-4B0E-A030-229C3BCA4EA6}" presName="textRect" presStyleLbl="revTx" presStyleIdx="0" presStyleCnt="5">
        <dgm:presLayoutVars>
          <dgm:chMax val="1"/>
          <dgm:chPref val="1"/>
        </dgm:presLayoutVars>
      </dgm:prSet>
      <dgm:spPr/>
    </dgm:pt>
    <dgm:pt modelId="{2AAFA2D6-5F0A-4766-AC6F-1C9D57CA3A54}" type="pres">
      <dgm:prSet presAssocID="{B284FD46-C5B8-4F12-B82A-7D34A6344E3E}" presName="sibTrans" presStyleCnt="0"/>
      <dgm:spPr/>
    </dgm:pt>
    <dgm:pt modelId="{171B910B-EB21-4364-8739-BA3CFA52A3C7}" type="pres">
      <dgm:prSet presAssocID="{4B63FF21-15FD-4B54-91E2-63210E1956AF}" presName="compNode" presStyleCnt="0"/>
      <dgm:spPr/>
    </dgm:pt>
    <dgm:pt modelId="{8EEB2F66-522D-48E2-B294-A7FD6CF416FF}" type="pres">
      <dgm:prSet presAssocID="{4B63FF21-15FD-4B54-91E2-63210E1956AF}" presName="iconBgRect" presStyleLbl="bgShp" presStyleIdx="1" presStyleCnt="5"/>
      <dgm:spPr/>
    </dgm:pt>
    <dgm:pt modelId="{17949EDE-BF0E-46A5-92BC-B538D913E4D3}" type="pres">
      <dgm:prSet presAssocID="{4B63FF21-15FD-4B54-91E2-63210E1956AF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Gears"/>
        </a:ext>
      </dgm:extLst>
    </dgm:pt>
    <dgm:pt modelId="{30572201-C8FB-4044-BA3E-27BC231C83AC}" type="pres">
      <dgm:prSet presAssocID="{4B63FF21-15FD-4B54-91E2-63210E1956AF}" presName="spaceRect" presStyleCnt="0"/>
      <dgm:spPr/>
    </dgm:pt>
    <dgm:pt modelId="{23C7F609-0962-41DB-B8B3-FB0A3417E229}" type="pres">
      <dgm:prSet presAssocID="{4B63FF21-15FD-4B54-91E2-63210E1956AF}" presName="textRect" presStyleLbl="revTx" presStyleIdx="1" presStyleCnt="5">
        <dgm:presLayoutVars>
          <dgm:chMax val="1"/>
          <dgm:chPref val="1"/>
        </dgm:presLayoutVars>
      </dgm:prSet>
      <dgm:spPr/>
    </dgm:pt>
    <dgm:pt modelId="{48D2515C-4B4D-408C-A8B7-570AB9ECB708}" type="pres">
      <dgm:prSet presAssocID="{1C24B66C-2127-42A0-80A1-D1A89ECE53BC}" presName="sibTrans" presStyleCnt="0"/>
      <dgm:spPr/>
    </dgm:pt>
    <dgm:pt modelId="{C405D5E2-2C3F-4CCE-8130-3DF1077C9DE9}" type="pres">
      <dgm:prSet presAssocID="{D9B5310E-0038-41F1-997B-BCA84CEBDE48}" presName="compNode" presStyleCnt="0"/>
      <dgm:spPr/>
    </dgm:pt>
    <dgm:pt modelId="{46005B16-E3D4-44EA-BFC3-047E1D2F6EC0}" type="pres">
      <dgm:prSet presAssocID="{D9B5310E-0038-41F1-997B-BCA84CEBDE48}" presName="iconBgRect" presStyleLbl="bgShp" presStyleIdx="2" presStyleCnt="5"/>
      <dgm:spPr/>
    </dgm:pt>
    <dgm:pt modelId="{39DC85E3-BDF0-43CA-B5EE-9A6F60BE40CE}" type="pres">
      <dgm:prSet presAssocID="{D9B5310E-0038-41F1-997B-BCA84CEBDE48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ullseye"/>
        </a:ext>
      </dgm:extLst>
    </dgm:pt>
    <dgm:pt modelId="{F1CBC56E-BFF8-4568-8B05-24DBDE91DFB0}" type="pres">
      <dgm:prSet presAssocID="{D9B5310E-0038-41F1-997B-BCA84CEBDE48}" presName="spaceRect" presStyleCnt="0"/>
      <dgm:spPr/>
    </dgm:pt>
    <dgm:pt modelId="{4AC27709-E622-4615-A434-238CAD0A07B9}" type="pres">
      <dgm:prSet presAssocID="{D9B5310E-0038-41F1-997B-BCA84CEBDE48}" presName="textRect" presStyleLbl="revTx" presStyleIdx="2" presStyleCnt="5">
        <dgm:presLayoutVars>
          <dgm:chMax val="1"/>
          <dgm:chPref val="1"/>
        </dgm:presLayoutVars>
      </dgm:prSet>
      <dgm:spPr/>
    </dgm:pt>
    <dgm:pt modelId="{27CE1398-2F78-4C36-8FEC-BD78A03FD326}" type="pres">
      <dgm:prSet presAssocID="{F13F92DF-A257-416B-86C0-498D765417A6}" presName="sibTrans" presStyleCnt="0"/>
      <dgm:spPr/>
    </dgm:pt>
    <dgm:pt modelId="{024DDEED-4C06-4F97-9A1D-97804C4DF6B1}" type="pres">
      <dgm:prSet presAssocID="{1A33F520-2484-4599-818E-8721BF7DBDD9}" presName="compNode" presStyleCnt="0"/>
      <dgm:spPr/>
    </dgm:pt>
    <dgm:pt modelId="{90AF5326-61AB-4418-88EF-247F13DAF3E9}" type="pres">
      <dgm:prSet presAssocID="{1A33F520-2484-4599-818E-8721BF7DBDD9}" presName="iconBgRect" presStyleLbl="bgShp" presStyleIdx="3" presStyleCnt="5"/>
      <dgm:spPr/>
    </dgm:pt>
    <dgm:pt modelId="{AAA9049F-5971-4B9B-8745-5BE77944FB9B}" type="pres">
      <dgm:prSet presAssocID="{1A33F520-2484-4599-818E-8721BF7DBDD9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Recycle sign"/>
        </a:ext>
      </dgm:extLst>
    </dgm:pt>
    <dgm:pt modelId="{23585D67-0649-4296-B321-5DB9C7C3182B}" type="pres">
      <dgm:prSet presAssocID="{1A33F520-2484-4599-818E-8721BF7DBDD9}" presName="spaceRect" presStyleCnt="0"/>
      <dgm:spPr/>
    </dgm:pt>
    <dgm:pt modelId="{FEC0767F-3955-4025-B8BC-35A73CEE6228}" type="pres">
      <dgm:prSet presAssocID="{1A33F520-2484-4599-818E-8721BF7DBDD9}" presName="textRect" presStyleLbl="revTx" presStyleIdx="3" presStyleCnt="5">
        <dgm:presLayoutVars>
          <dgm:chMax val="1"/>
          <dgm:chPref val="1"/>
        </dgm:presLayoutVars>
      </dgm:prSet>
      <dgm:spPr/>
    </dgm:pt>
    <dgm:pt modelId="{33A93EC2-EE02-4DBD-B4B3-4D2D4F104100}" type="pres">
      <dgm:prSet presAssocID="{9BD3DA02-227D-44FD-B971-05666E3F0A38}" presName="sibTrans" presStyleCnt="0"/>
      <dgm:spPr/>
    </dgm:pt>
    <dgm:pt modelId="{3E55DA53-D5FB-4637-8A61-DB872C29316C}" type="pres">
      <dgm:prSet presAssocID="{572D2F9F-F0EF-4830-AF3F-B00BC76E2E56}" presName="compNode" presStyleCnt="0"/>
      <dgm:spPr/>
    </dgm:pt>
    <dgm:pt modelId="{AF71A917-58A7-4890-B70E-8C5DB8EF861F}" type="pres">
      <dgm:prSet presAssocID="{572D2F9F-F0EF-4830-AF3F-B00BC76E2E56}" presName="iconBgRect" presStyleLbl="bgShp" presStyleIdx="4" presStyleCnt="5"/>
      <dgm:spPr/>
    </dgm:pt>
    <dgm:pt modelId="{221C8428-9D48-439F-A271-9BA0125C4202}" type="pres">
      <dgm:prSet presAssocID="{572D2F9F-F0EF-4830-AF3F-B00BC76E2E56}" presName="iconRect" presStyleLbl="node1" presStyleIdx="4" presStyleCnt="5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Questions"/>
        </a:ext>
      </dgm:extLst>
    </dgm:pt>
    <dgm:pt modelId="{D472C248-7DB0-4F6D-80E1-E31374479421}" type="pres">
      <dgm:prSet presAssocID="{572D2F9F-F0EF-4830-AF3F-B00BC76E2E56}" presName="spaceRect" presStyleCnt="0"/>
      <dgm:spPr/>
    </dgm:pt>
    <dgm:pt modelId="{3D5914C6-6A93-4DBC-B5DF-C8A19361BE84}" type="pres">
      <dgm:prSet presAssocID="{572D2F9F-F0EF-4830-AF3F-B00BC76E2E56}" presName="textRect" presStyleLbl="revTx" presStyleIdx="4" presStyleCnt="5">
        <dgm:presLayoutVars>
          <dgm:chMax val="1"/>
          <dgm:chPref val="1"/>
        </dgm:presLayoutVars>
      </dgm:prSet>
      <dgm:spPr/>
    </dgm:pt>
  </dgm:ptLst>
  <dgm:cxnLst>
    <dgm:cxn modelId="{811D3613-1C84-4ABF-BD3B-6BDD7D004754}" type="presOf" srcId="{D9B5310E-0038-41F1-997B-BCA84CEBDE48}" destId="{4AC27709-E622-4615-A434-238CAD0A07B9}" srcOrd="0" destOrd="0" presId="urn:microsoft.com/office/officeart/2018/5/layout/IconCircleLabelList"/>
    <dgm:cxn modelId="{0DE99834-6B90-4E38-AAD8-C0F20DDBF660}" type="presOf" srcId="{C47E7F19-C0A2-4860-BA80-4014C8348EBF}" destId="{2B15057D-FF76-4AF6-B416-96FABD247011}" srcOrd="0" destOrd="0" presId="urn:microsoft.com/office/officeart/2018/5/layout/IconCircleLabelList"/>
    <dgm:cxn modelId="{E675F466-5542-4F0A-BEC6-053AD11BE935}" srcId="{C47E7F19-C0A2-4860-BA80-4014C8348EBF}" destId="{572D2F9F-F0EF-4830-AF3F-B00BC76E2E56}" srcOrd="4" destOrd="0" parTransId="{44E27B71-D9C4-40F0-9749-7E935D0163D7}" sibTransId="{094385A0-1A30-4B64-BBFD-E12D9AC3A6B7}"/>
    <dgm:cxn modelId="{D3E2734C-AE87-47EE-831F-BDD14B385A91}" srcId="{C47E7F19-C0A2-4860-BA80-4014C8348EBF}" destId="{6E712D3D-FF8D-4B0E-A030-229C3BCA4EA6}" srcOrd="0" destOrd="0" parTransId="{4D5B627B-3F7B-4D46-BA05-E8BD8F5E7D5F}" sibTransId="{B284FD46-C5B8-4F12-B82A-7D34A6344E3E}"/>
    <dgm:cxn modelId="{1188E853-F875-4A96-88B5-541CDDC88777}" srcId="{C47E7F19-C0A2-4860-BA80-4014C8348EBF}" destId="{4B63FF21-15FD-4B54-91E2-63210E1956AF}" srcOrd="1" destOrd="0" parTransId="{3FA91FD3-C4B5-4A50-8B0A-6B8CD26DB3C8}" sibTransId="{1C24B66C-2127-42A0-80A1-D1A89ECE53BC}"/>
    <dgm:cxn modelId="{DB3BD677-A268-4A56-849B-E240CF2CBCA9}" type="presOf" srcId="{6E712D3D-FF8D-4B0E-A030-229C3BCA4EA6}" destId="{B4353CA1-04CF-4C90-90BE-9B9A637E904D}" srcOrd="0" destOrd="0" presId="urn:microsoft.com/office/officeart/2018/5/layout/IconCircleLabelList"/>
    <dgm:cxn modelId="{26D9FE81-0695-4CD3-AEE9-1FB4CD1ADC1E}" srcId="{C47E7F19-C0A2-4860-BA80-4014C8348EBF}" destId="{D9B5310E-0038-41F1-997B-BCA84CEBDE48}" srcOrd="2" destOrd="0" parTransId="{748C6B72-A94A-4FF6-8F76-AA6BE270C066}" sibTransId="{F13F92DF-A257-416B-86C0-498D765417A6}"/>
    <dgm:cxn modelId="{F6DB1E8B-9F99-4875-AD39-0880E2D8798D}" type="presOf" srcId="{572D2F9F-F0EF-4830-AF3F-B00BC76E2E56}" destId="{3D5914C6-6A93-4DBC-B5DF-C8A19361BE84}" srcOrd="0" destOrd="0" presId="urn:microsoft.com/office/officeart/2018/5/layout/IconCircleLabelList"/>
    <dgm:cxn modelId="{5DA774B9-07F1-407B-9FEF-5155E8FF9482}" srcId="{C47E7F19-C0A2-4860-BA80-4014C8348EBF}" destId="{1A33F520-2484-4599-818E-8721BF7DBDD9}" srcOrd="3" destOrd="0" parTransId="{D4331C95-0971-46EA-867C-172F3735F369}" sibTransId="{9BD3DA02-227D-44FD-B971-05666E3F0A38}"/>
    <dgm:cxn modelId="{20FC83BE-6556-4F33-842C-57F36FD7C186}" type="presOf" srcId="{1A33F520-2484-4599-818E-8721BF7DBDD9}" destId="{FEC0767F-3955-4025-B8BC-35A73CEE6228}" srcOrd="0" destOrd="0" presId="urn:microsoft.com/office/officeart/2018/5/layout/IconCircleLabelList"/>
    <dgm:cxn modelId="{9E0A0BD0-F619-44A2-B22C-4E89EB7748A6}" type="presOf" srcId="{4B63FF21-15FD-4B54-91E2-63210E1956AF}" destId="{23C7F609-0962-41DB-B8B3-FB0A3417E229}" srcOrd="0" destOrd="0" presId="urn:microsoft.com/office/officeart/2018/5/layout/IconCircleLabelList"/>
    <dgm:cxn modelId="{2405E1CD-E809-45DB-A9C9-5D011F177E19}" type="presParOf" srcId="{2B15057D-FF76-4AF6-B416-96FABD247011}" destId="{300CCE06-F93B-40E3-85AB-C9FA8C174468}" srcOrd="0" destOrd="0" presId="urn:microsoft.com/office/officeart/2018/5/layout/IconCircleLabelList"/>
    <dgm:cxn modelId="{B57EA733-BB3E-48A0-926D-849C6B3A3C86}" type="presParOf" srcId="{300CCE06-F93B-40E3-85AB-C9FA8C174468}" destId="{3C6432A1-2C5A-4D65-8E35-9BAC21AEDEE8}" srcOrd="0" destOrd="0" presId="urn:microsoft.com/office/officeart/2018/5/layout/IconCircleLabelList"/>
    <dgm:cxn modelId="{6AA005B6-FC82-4D06-B1BB-E7CEB9361823}" type="presParOf" srcId="{300CCE06-F93B-40E3-85AB-C9FA8C174468}" destId="{D6193081-56D4-45C5-8901-32BED278EC10}" srcOrd="1" destOrd="0" presId="urn:microsoft.com/office/officeart/2018/5/layout/IconCircleLabelList"/>
    <dgm:cxn modelId="{B0761992-508B-490A-BE38-8AFE2F55C5E7}" type="presParOf" srcId="{300CCE06-F93B-40E3-85AB-C9FA8C174468}" destId="{E0F388A3-E9EF-4BAF-8802-B59C663F97C6}" srcOrd="2" destOrd="0" presId="urn:microsoft.com/office/officeart/2018/5/layout/IconCircleLabelList"/>
    <dgm:cxn modelId="{BD48B8AB-BBC9-4313-9E64-CBEB865C5F0C}" type="presParOf" srcId="{300CCE06-F93B-40E3-85AB-C9FA8C174468}" destId="{B4353CA1-04CF-4C90-90BE-9B9A637E904D}" srcOrd="3" destOrd="0" presId="urn:microsoft.com/office/officeart/2018/5/layout/IconCircleLabelList"/>
    <dgm:cxn modelId="{B9FD1FCD-1481-460A-99D6-59FC28B311DB}" type="presParOf" srcId="{2B15057D-FF76-4AF6-B416-96FABD247011}" destId="{2AAFA2D6-5F0A-4766-AC6F-1C9D57CA3A54}" srcOrd="1" destOrd="0" presId="urn:microsoft.com/office/officeart/2018/5/layout/IconCircleLabelList"/>
    <dgm:cxn modelId="{5124B90A-2B0E-4EB2-83A6-7A5F94E0EEA5}" type="presParOf" srcId="{2B15057D-FF76-4AF6-B416-96FABD247011}" destId="{171B910B-EB21-4364-8739-BA3CFA52A3C7}" srcOrd="2" destOrd="0" presId="urn:microsoft.com/office/officeart/2018/5/layout/IconCircleLabelList"/>
    <dgm:cxn modelId="{16E2591D-550D-4644-A15A-70EA639F4B28}" type="presParOf" srcId="{171B910B-EB21-4364-8739-BA3CFA52A3C7}" destId="{8EEB2F66-522D-48E2-B294-A7FD6CF416FF}" srcOrd="0" destOrd="0" presId="urn:microsoft.com/office/officeart/2018/5/layout/IconCircleLabelList"/>
    <dgm:cxn modelId="{83144FDB-EFF9-4248-8CD6-CC3FDF758181}" type="presParOf" srcId="{171B910B-EB21-4364-8739-BA3CFA52A3C7}" destId="{17949EDE-BF0E-46A5-92BC-B538D913E4D3}" srcOrd="1" destOrd="0" presId="urn:microsoft.com/office/officeart/2018/5/layout/IconCircleLabelList"/>
    <dgm:cxn modelId="{94F48ED1-92EA-40DD-9F9F-EB54F5594CD4}" type="presParOf" srcId="{171B910B-EB21-4364-8739-BA3CFA52A3C7}" destId="{30572201-C8FB-4044-BA3E-27BC231C83AC}" srcOrd="2" destOrd="0" presId="urn:microsoft.com/office/officeart/2018/5/layout/IconCircleLabelList"/>
    <dgm:cxn modelId="{EEA8E5EC-AB2B-46C5-A02C-A58E26C13A77}" type="presParOf" srcId="{171B910B-EB21-4364-8739-BA3CFA52A3C7}" destId="{23C7F609-0962-41DB-B8B3-FB0A3417E229}" srcOrd="3" destOrd="0" presId="urn:microsoft.com/office/officeart/2018/5/layout/IconCircleLabelList"/>
    <dgm:cxn modelId="{21A6195D-AE95-4E46-886F-CAC2EAB9BECF}" type="presParOf" srcId="{2B15057D-FF76-4AF6-B416-96FABD247011}" destId="{48D2515C-4B4D-408C-A8B7-570AB9ECB708}" srcOrd="3" destOrd="0" presId="urn:microsoft.com/office/officeart/2018/5/layout/IconCircleLabelList"/>
    <dgm:cxn modelId="{2AD0DE2D-266D-4B59-A124-F6FB20BDD729}" type="presParOf" srcId="{2B15057D-FF76-4AF6-B416-96FABD247011}" destId="{C405D5E2-2C3F-4CCE-8130-3DF1077C9DE9}" srcOrd="4" destOrd="0" presId="urn:microsoft.com/office/officeart/2018/5/layout/IconCircleLabelList"/>
    <dgm:cxn modelId="{AF33157C-BA3B-4C65-99BB-7BD83D315B0B}" type="presParOf" srcId="{C405D5E2-2C3F-4CCE-8130-3DF1077C9DE9}" destId="{46005B16-E3D4-44EA-BFC3-047E1D2F6EC0}" srcOrd="0" destOrd="0" presId="urn:microsoft.com/office/officeart/2018/5/layout/IconCircleLabelList"/>
    <dgm:cxn modelId="{12EC3E2E-63E5-4325-8470-A01215BDDE2C}" type="presParOf" srcId="{C405D5E2-2C3F-4CCE-8130-3DF1077C9DE9}" destId="{39DC85E3-BDF0-43CA-B5EE-9A6F60BE40CE}" srcOrd="1" destOrd="0" presId="urn:microsoft.com/office/officeart/2018/5/layout/IconCircleLabelList"/>
    <dgm:cxn modelId="{9B0F81AF-6C73-47EA-8F67-6A1FBCA7FE7A}" type="presParOf" srcId="{C405D5E2-2C3F-4CCE-8130-3DF1077C9DE9}" destId="{F1CBC56E-BFF8-4568-8B05-24DBDE91DFB0}" srcOrd="2" destOrd="0" presId="urn:microsoft.com/office/officeart/2018/5/layout/IconCircleLabelList"/>
    <dgm:cxn modelId="{54CFB564-8ADA-4CF8-AC4F-16E2C0E49AD1}" type="presParOf" srcId="{C405D5E2-2C3F-4CCE-8130-3DF1077C9DE9}" destId="{4AC27709-E622-4615-A434-238CAD0A07B9}" srcOrd="3" destOrd="0" presId="urn:microsoft.com/office/officeart/2018/5/layout/IconCircleLabelList"/>
    <dgm:cxn modelId="{CD919F27-2151-4370-BE8C-6D378FEC49ED}" type="presParOf" srcId="{2B15057D-FF76-4AF6-B416-96FABD247011}" destId="{27CE1398-2F78-4C36-8FEC-BD78A03FD326}" srcOrd="5" destOrd="0" presId="urn:microsoft.com/office/officeart/2018/5/layout/IconCircleLabelList"/>
    <dgm:cxn modelId="{3FB6EA4F-0144-4B0A-BEDC-9A475D950719}" type="presParOf" srcId="{2B15057D-FF76-4AF6-B416-96FABD247011}" destId="{024DDEED-4C06-4F97-9A1D-97804C4DF6B1}" srcOrd="6" destOrd="0" presId="urn:microsoft.com/office/officeart/2018/5/layout/IconCircleLabelList"/>
    <dgm:cxn modelId="{4FB558BF-232C-4F2F-93C3-19CF46A72BA8}" type="presParOf" srcId="{024DDEED-4C06-4F97-9A1D-97804C4DF6B1}" destId="{90AF5326-61AB-4418-88EF-247F13DAF3E9}" srcOrd="0" destOrd="0" presId="urn:microsoft.com/office/officeart/2018/5/layout/IconCircleLabelList"/>
    <dgm:cxn modelId="{F2D0EA1D-FBB4-47E9-BB0F-5A5CDA3C7746}" type="presParOf" srcId="{024DDEED-4C06-4F97-9A1D-97804C4DF6B1}" destId="{AAA9049F-5971-4B9B-8745-5BE77944FB9B}" srcOrd="1" destOrd="0" presId="urn:microsoft.com/office/officeart/2018/5/layout/IconCircleLabelList"/>
    <dgm:cxn modelId="{A226CEC2-1546-4F8A-A53A-756A5927CFDA}" type="presParOf" srcId="{024DDEED-4C06-4F97-9A1D-97804C4DF6B1}" destId="{23585D67-0649-4296-B321-5DB9C7C3182B}" srcOrd="2" destOrd="0" presId="urn:microsoft.com/office/officeart/2018/5/layout/IconCircleLabelList"/>
    <dgm:cxn modelId="{9F9E50A4-0B9D-40E3-931A-5005A903C0AF}" type="presParOf" srcId="{024DDEED-4C06-4F97-9A1D-97804C4DF6B1}" destId="{FEC0767F-3955-4025-B8BC-35A73CEE6228}" srcOrd="3" destOrd="0" presId="urn:microsoft.com/office/officeart/2018/5/layout/IconCircleLabelList"/>
    <dgm:cxn modelId="{52A3DE1B-0E35-4D84-87CC-E7A6028022A6}" type="presParOf" srcId="{2B15057D-FF76-4AF6-B416-96FABD247011}" destId="{33A93EC2-EE02-4DBD-B4B3-4D2D4F104100}" srcOrd="7" destOrd="0" presId="urn:microsoft.com/office/officeart/2018/5/layout/IconCircleLabelList"/>
    <dgm:cxn modelId="{9E0B294D-DCE4-43DD-8533-6EEC3A58C656}" type="presParOf" srcId="{2B15057D-FF76-4AF6-B416-96FABD247011}" destId="{3E55DA53-D5FB-4637-8A61-DB872C29316C}" srcOrd="8" destOrd="0" presId="urn:microsoft.com/office/officeart/2018/5/layout/IconCircleLabelList"/>
    <dgm:cxn modelId="{A23F601D-5596-4E65-98A9-50C8D22F7F43}" type="presParOf" srcId="{3E55DA53-D5FB-4637-8A61-DB872C29316C}" destId="{AF71A917-58A7-4890-B70E-8C5DB8EF861F}" srcOrd="0" destOrd="0" presId="urn:microsoft.com/office/officeart/2018/5/layout/IconCircleLabelList"/>
    <dgm:cxn modelId="{009EE7DF-189D-4CDB-92ED-29722752C4B4}" type="presParOf" srcId="{3E55DA53-D5FB-4637-8A61-DB872C29316C}" destId="{221C8428-9D48-439F-A271-9BA0125C4202}" srcOrd="1" destOrd="0" presId="urn:microsoft.com/office/officeart/2018/5/layout/IconCircleLabelList"/>
    <dgm:cxn modelId="{494FFB34-3047-44F8-9C06-7BCD855808D6}" type="presParOf" srcId="{3E55DA53-D5FB-4637-8A61-DB872C29316C}" destId="{D472C248-7DB0-4F6D-80E1-E31374479421}" srcOrd="2" destOrd="0" presId="urn:microsoft.com/office/officeart/2018/5/layout/IconCircleLabelList"/>
    <dgm:cxn modelId="{FCA7A8DB-2517-4D8F-9FAB-2F6C7237A157}" type="presParOf" srcId="{3E55DA53-D5FB-4637-8A61-DB872C29316C}" destId="{3D5914C6-6A93-4DBC-B5DF-C8A19361BE84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C6432A1-2C5A-4D65-8E35-9BAC21AEDEE8}">
      <dsp:nvSpPr>
        <dsp:cNvPr id="0" name=""/>
        <dsp:cNvSpPr/>
      </dsp:nvSpPr>
      <dsp:spPr>
        <a:xfrm>
          <a:off x="457995" y="400532"/>
          <a:ext cx="1098000" cy="1098000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6193081-56D4-45C5-8901-32BED278EC10}">
      <dsp:nvSpPr>
        <dsp:cNvPr id="0" name=""/>
        <dsp:cNvSpPr/>
      </dsp:nvSpPr>
      <dsp:spPr>
        <a:xfrm>
          <a:off x="691995" y="634532"/>
          <a:ext cx="630000" cy="63000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4353CA1-04CF-4C90-90BE-9B9A637E904D}">
      <dsp:nvSpPr>
        <dsp:cNvPr id="0" name=""/>
        <dsp:cNvSpPr/>
      </dsp:nvSpPr>
      <dsp:spPr>
        <a:xfrm>
          <a:off x="106995" y="1840532"/>
          <a:ext cx="18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300" kern="1200" dirty="0"/>
            <a:t>The Courts and Oversee a Foster Care Services Case</a:t>
          </a:r>
        </a:p>
      </dsp:txBody>
      <dsp:txXfrm>
        <a:off x="106995" y="1840532"/>
        <a:ext cx="1800000" cy="720000"/>
      </dsp:txXfrm>
    </dsp:sp>
    <dsp:sp modelId="{8EEB2F66-522D-48E2-B294-A7FD6CF416FF}">
      <dsp:nvSpPr>
        <dsp:cNvPr id="0" name=""/>
        <dsp:cNvSpPr/>
      </dsp:nvSpPr>
      <dsp:spPr>
        <a:xfrm>
          <a:off x="2572995" y="400532"/>
          <a:ext cx="1098000" cy="1098000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7949EDE-BF0E-46A5-92BC-B538D913E4D3}">
      <dsp:nvSpPr>
        <dsp:cNvPr id="0" name=""/>
        <dsp:cNvSpPr/>
      </dsp:nvSpPr>
      <dsp:spPr>
        <a:xfrm>
          <a:off x="2806995" y="634532"/>
          <a:ext cx="630000" cy="63000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3C7F609-0962-41DB-B8B3-FB0A3417E229}">
      <dsp:nvSpPr>
        <dsp:cNvPr id="0" name=""/>
        <dsp:cNvSpPr/>
      </dsp:nvSpPr>
      <dsp:spPr>
        <a:xfrm>
          <a:off x="2221995" y="1840532"/>
          <a:ext cx="18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300" kern="1200" dirty="0"/>
            <a:t>The Case management plan</a:t>
          </a:r>
        </a:p>
      </dsp:txBody>
      <dsp:txXfrm>
        <a:off x="2221995" y="1840532"/>
        <a:ext cx="1800000" cy="720000"/>
      </dsp:txXfrm>
    </dsp:sp>
    <dsp:sp modelId="{46005B16-E3D4-44EA-BFC3-047E1D2F6EC0}">
      <dsp:nvSpPr>
        <dsp:cNvPr id="0" name=""/>
        <dsp:cNvSpPr/>
      </dsp:nvSpPr>
      <dsp:spPr>
        <a:xfrm>
          <a:off x="4687996" y="400532"/>
          <a:ext cx="1098000" cy="1098000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9DC85E3-BDF0-43CA-B5EE-9A6F60BE40CE}">
      <dsp:nvSpPr>
        <dsp:cNvPr id="0" name=""/>
        <dsp:cNvSpPr/>
      </dsp:nvSpPr>
      <dsp:spPr>
        <a:xfrm>
          <a:off x="4921996" y="634532"/>
          <a:ext cx="630000" cy="63000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AC27709-E622-4615-A434-238CAD0A07B9}">
      <dsp:nvSpPr>
        <dsp:cNvPr id="0" name=""/>
        <dsp:cNvSpPr/>
      </dsp:nvSpPr>
      <dsp:spPr>
        <a:xfrm>
          <a:off x="4336996" y="1840532"/>
          <a:ext cx="18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300" kern="1200" dirty="0"/>
            <a:t>How to support the one you love and their child</a:t>
          </a:r>
        </a:p>
      </dsp:txBody>
      <dsp:txXfrm>
        <a:off x="4336996" y="1840532"/>
        <a:ext cx="1800000" cy="720000"/>
      </dsp:txXfrm>
    </dsp:sp>
    <dsp:sp modelId="{90AF5326-61AB-4418-88EF-247F13DAF3E9}">
      <dsp:nvSpPr>
        <dsp:cNvPr id="0" name=""/>
        <dsp:cNvSpPr/>
      </dsp:nvSpPr>
      <dsp:spPr>
        <a:xfrm>
          <a:off x="1515495" y="3010532"/>
          <a:ext cx="1098000" cy="1098000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AA9049F-5971-4B9B-8745-5BE77944FB9B}">
      <dsp:nvSpPr>
        <dsp:cNvPr id="0" name=""/>
        <dsp:cNvSpPr/>
      </dsp:nvSpPr>
      <dsp:spPr>
        <a:xfrm>
          <a:off x="1749495" y="3244532"/>
          <a:ext cx="630000" cy="630000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EC0767F-3955-4025-B8BC-35A73CEE6228}">
      <dsp:nvSpPr>
        <dsp:cNvPr id="0" name=""/>
        <dsp:cNvSpPr/>
      </dsp:nvSpPr>
      <dsp:spPr>
        <a:xfrm>
          <a:off x="1164495" y="4450532"/>
          <a:ext cx="18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300" kern="1200" dirty="0"/>
            <a:t>Practical Exercise</a:t>
          </a:r>
        </a:p>
      </dsp:txBody>
      <dsp:txXfrm>
        <a:off x="1164495" y="4450532"/>
        <a:ext cx="1800000" cy="720000"/>
      </dsp:txXfrm>
    </dsp:sp>
    <dsp:sp modelId="{AF71A917-58A7-4890-B70E-8C5DB8EF861F}">
      <dsp:nvSpPr>
        <dsp:cNvPr id="0" name=""/>
        <dsp:cNvSpPr/>
      </dsp:nvSpPr>
      <dsp:spPr>
        <a:xfrm>
          <a:off x="3630496" y="3010532"/>
          <a:ext cx="1098000" cy="1098000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21C8428-9D48-439F-A271-9BA0125C4202}">
      <dsp:nvSpPr>
        <dsp:cNvPr id="0" name=""/>
        <dsp:cNvSpPr/>
      </dsp:nvSpPr>
      <dsp:spPr>
        <a:xfrm>
          <a:off x="3864496" y="3244532"/>
          <a:ext cx="630000" cy="630000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D5914C6-6A93-4DBC-B5DF-C8A19361BE84}">
      <dsp:nvSpPr>
        <dsp:cNvPr id="0" name=""/>
        <dsp:cNvSpPr/>
      </dsp:nvSpPr>
      <dsp:spPr>
        <a:xfrm>
          <a:off x="3279495" y="4450532"/>
          <a:ext cx="18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300" kern="1200" dirty="0"/>
            <a:t>View video’s in workbooks</a:t>
          </a:r>
        </a:p>
      </dsp:txBody>
      <dsp:txXfrm>
        <a:off x="3279495" y="4450532"/>
        <a:ext cx="1800000" cy="7200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66733" cy="469780"/>
          </a:xfrm>
          <a:prstGeom prst="rect">
            <a:avLst/>
          </a:prstGeom>
        </p:spPr>
        <p:txBody>
          <a:bodyPr vert="horz" lIns="93936" tIns="46968" rIns="93936" bIns="46968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08705" y="0"/>
            <a:ext cx="3066733" cy="469780"/>
          </a:xfrm>
          <a:prstGeom prst="rect">
            <a:avLst/>
          </a:prstGeom>
        </p:spPr>
        <p:txBody>
          <a:bodyPr vert="horz" lIns="93936" tIns="46968" rIns="93936" bIns="46968" rtlCol="0"/>
          <a:lstStyle>
            <a:lvl1pPr algn="r">
              <a:defRPr sz="1200"/>
            </a:lvl1pPr>
          </a:lstStyle>
          <a:p>
            <a:fld id="{FFD90A76-9BA7-4B6C-AD4F-31EBE95117C2}" type="datetimeFigureOut">
              <a:rPr lang="en-US" smtClean="0"/>
              <a:t>6/14/2020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28663" y="1169988"/>
            <a:ext cx="5619750" cy="31607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936" tIns="46968" rIns="93936" bIns="46968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7708" y="4505980"/>
            <a:ext cx="5661660" cy="3686711"/>
          </a:xfrm>
          <a:prstGeom prst="rect">
            <a:avLst/>
          </a:prstGeom>
        </p:spPr>
        <p:txBody>
          <a:bodyPr vert="horz" lIns="93936" tIns="46968" rIns="93936" bIns="46968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93297"/>
            <a:ext cx="3066733" cy="469779"/>
          </a:xfrm>
          <a:prstGeom prst="rect">
            <a:avLst/>
          </a:prstGeom>
        </p:spPr>
        <p:txBody>
          <a:bodyPr vert="horz" lIns="93936" tIns="46968" rIns="93936" bIns="46968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08705" y="8893297"/>
            <a:ext cx="3066733" cy="469779"/>
          </a:xfrm>
          <a:prstGeom prst="rect">
            <a:avLst/>
          </a:prstGeom>
        </p:spPr>
        <p:txBody>
          <a:bodyPr vert="horz" lIns="93936" tIns="46968" rIns="93936" bIns="46968" rtlCol="0" anchor="b"/>
          <a:lstStyle>
            <a:lvl1pPr algn="r">
              <a:defRPr sz="1200"/>
            </a:lvl1pPr>
          </a:lstStyle>
          <a:p>
            <a:fld id="{000708B0-0118-42EE-99AF-3328F6FD48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2390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900" dirty="0"/>
              <a:t>The family Solution Finder has 32 1.5hr seminars coving all the issues a family will likely face in their journey. The family can view these in the monthly meeting or at home. Each issues require a family plan of action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0708B0-0118-42EE-99AF-3328F6FD489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71154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609601"/>
            <a:ext cx="8676222" cy="3200400"/>
          </a:xfrm>
        </p:spPr>
        <p:txBody>
          <a:bodyPr anchor="b">
            <a:normAutofit/>
          </a:bodyPr>
          <a:lstStyle>
            <a:lvl1pPr algn="ctr">
              <a:defRPr sz="480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76222" cy="1905000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4732865"/>
            <a:ext cx="99060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796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3" y="5299603"/>
            <a:ext cx="9906000" cy="493712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3124199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3308581"/>
            <a:ext cx="9906000" cy="14688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0" y="4777381"/>
            <a:ext cx="9906001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886200"/>
            <a:ext cx="9906000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accent1"/>
                </a:soli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775200"/>
            <a:ext cx="9906000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505200"/>
            <a:ext cx="99060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all" dirty="0">
                <a:ln w="3175" cmpd="sng">
                  <a:noFill/>
                </a:ln>
                <a:solidFill>
                  <a:schemeClr val="tx1"/>
                </a:soli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609599"/>
            <a:ext cx="2210514" cy="51816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2" y="609600"/>
            <a:ext cx="7543800" cy="518160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1013" y="3308581"/>
            <a:ext cx="8686800" cy="1468800"/>
          </a:xfrm>
        </p:spPr>
        <p:txBody>
          <a:bodyPr anchor="b"/>
          <a:lstStyle>
            <a:lvl1pPr algn="r">
              <a:defRPr sz="40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51011" y="4777381"/>
            <a:ext cx="8686801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2" y="2666999"/>
            <a:ext cx="4876800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0612" y="2667000"/>
            <a:ext cx="4876800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29280" y="2658533"/>
            <a:ext cx="4588931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2" y="3243262"/>
            <a:ext cx="4876800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43133" y="2667000"/>
            <a:ext cx="4604280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0612" y="3243262"/>
            <a:ext cx="4876801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6/14/2020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6/14/2020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6/14/2020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3549121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3812" y="609601"/>
            <a:ext cx="5943601" cy="51816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3549121" cy="18288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5334001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33733" y="-18288"/>
            <a:ext cx="3276599" cy="6903720"/>
          </a:xfr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080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5334001" cy="18288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399212" y="5883275"/>
            <a:ext cx="914400" cy="365125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6/14/2020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41412" y="5883275"/>
            <a:ext cx="51054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42612" y="5883275"/>
            <a:ext cx="3225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3" y="2666999"/>
            <a:ext cx="9905998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837612" y="5883275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6/14/2020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2" y="5883275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2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1" r:id="rId9"/>
    <p:sldLayoutId id="2147483657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solidFill>
            <a:schemeClr val="accent1"/>
          </a:solidFill>
          <a:effectLst>
            <a:glow rad="38100">
              <a:schemeClr val="bg1">
                <a:lumMod val="65000"/>
                <a:lumOff val="35000"/>
                <a:alpha val="40000"/>
              </a:schemeClr>
            </a:glow>
            <a:outerShdw blurRad="28575" dist="38100" dir="1404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20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18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16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14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14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12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12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12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12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hyperlink" Target="http://www.flickr.com/photos/bfs_man/5880851895/" TargetMode="Externa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3.jp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V12ERNTjkf4?feature=oembed" TargetMode="Externa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slideLayout" Target="../slideLayouts/slideLayout2.xml"/><Relationship Id="rId7" Type="http://schemas.openxmlformats.org/officeDocument/2006/relationships/diagramQuickStyle" Target="../diagrams/quickStyle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diagramLayout" Target="../diagrams/layout1.xml"/><Relationship Id="rId11" Type="http://schemas.openxmlformats.org/officeDocument/2006/relationships/image" Target="../media/image2.png"/><Relationship Id="rId5" Type="http://schemas.openxmlformats.org/officeDocument/2006/relationships/diagramData" Target="../diagrams/data1.xml"/><Relationship Id="rId10" Type="http://schemas.openxmlformats.org/officeDocument/2006/relationships/image" Target="../media/image15.jpeg"/><Relationship Id="rId4" Type="http://schemas.openxmlformats.org/officeDocument/2006/relationships/image" Target="../media/image1.jpeg"/><Relationship Id="rId9" Type="http://schemas.microsoft.com/office/2007/relationships/diagramDrawing" Target="../diagrams/drawing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amiliesimpactedbyopioids.com/" TargetMode="External"/><Relationship Id="rId2" Type="http://schemas.openxmlformats.org/officeDocument/2006/relationships/hyperlink" Target="mailto:Familiesimpactedbyopioids@gmail.com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9">
            <a:extLst>
              <a:ext uri="{FF2B5EF4-FFF2-40B4-BE49-F238E27FC236}">
                <a16:creationId xmlns:a16="http://schemas.microsoft.com/office/drawing/2014/main" id="{BCA2EB72-13DC-4DC6-B461-3B036C55B9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7" y="643467"/>
            <a:ext cx="10905066" cy="5571066"/>
          </a:xfrm>
          <a:prstGeom prst="roundRect">
            <a:avLst>
              <a:gd name="adj" fmla="val 2627"/>
            </a:avLst>
          </a:prstGeom>
          <a:solidFill>
            <a:schemeClr val="bg2">
              <a:lumMod val="75000"/>
            </a:schemeClr>
          </a:solidFill>
          <a:ln w="44450">
            <a:gradFill>
              <a:gsLst>
                <a:gs pos="0">
                  <a:schemeClr val="bg2">
                    <a:alpha val="65000"/>
                  </a:schemeClr>
                </a:gs>
                <a:gs pos="98000">
                  <a:schemeClr val="bg2">
                    <a:lumMod val="75000"/>
                    <a:alpha val="55000"/>
                  </a:schemeClr>
                </a:gs>
              </a:gsLst>
              <a:lin ang="5400000" scaled="1"/>
            </a:gradFill>
          </a:ln>
          <a:effectLst>
            <a:innerShdw blurRad="63500" dist="50800" dir="14460000">
              <a:prstClr val="black">
                <a:alpha val="7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68FA4EB-4A03-4C2B-9B67-7819743ABA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1413" y="965199"/>
            <a:ext cx="6075552" cy="4918075"/>
          </a:xfrm>
        </p:spPr>
        <p:txBody>
          <a:bodyPr anchor="ctr">
            <a:normAutofit/>
          </a:bodyPr>
          <a:lstStyle/>
          <a:p>
            <a:pPr algn="r"/>
            <a:r>
              <a:rPr lang="en-US" sz="5400" b="1" dirty="0">
                <a:effectLst/>
              </a:rPr>
              <a:t>Foster Care Services in Substance Use Disorders</a:t>
            </a:r>
            <a:endParaRPr lang="en-US" sz="54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AD0F298-3844-4748-840E-D015713E60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891121" y="965199"/>
            <a:ext cx="2950765" cy="4918075"/>
          </a:xfrm>
        </p:spPr>
        <p:txBody>
          <a:bodyPr anchor="ctr">
            <a:normAutofit/>
          </a:bodyPr>
          <a:lstStyle/>
          <a:p>
            <a:pPr algn="l"/>
            <a:r>
              <a:rPr lang="en-US" dirty="0"/>
              <a:t>The Family Solution Finder Learning Seminars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8F75BF3-096E-451E-A222-96A7F09468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538699" y="2011680"/>
            <a:ext cx="0" cy="283464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9A58F28-4465-4EA0-B49B-5260CF3CA1E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41778" y="685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090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906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5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07E553-D21F-49A4-B825-64A3AB405E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318" y="761999"/>
            <a:ext cx="4041422" cy="1905000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effectLst/>
              </a:rPr>
              <a:t>Foster Care Services in Substance Use Disorders</a:t>
            </a:r>
            <a:endParaRPr lang="en-US" sz="28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C4C760-E8B4-48C3-9DF6-75130682D2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192" y="2666999"/>
            <a:ext cx="3643674" cy="3216276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1500" dirty="0"/>
              <a:t>The Foster Care Case manager is going to have a plan, that plan becomes your plan and only you can make the difference</a:t>
            </a:r>
          </a:p>
          <a:p>
            <a:pPr>
              <a:lnSpc>
                <a:spcPct val="90000"/>
              </a:lnSpc>
            </a:pPr>
            <a:r>
              <a:rPr lang="en-US" sz="1500" dirty="0"/>
              <a:t>Use the assistance of others, always understand the results being measured is how well you are managing your life, affairs and environment. </a:t>
            </a:r>
          </a:p>
          <a:p>
            <a:pPr>
              <a:lnSpc>
                <a:spcPct val="90000"/>
              </a:lnSpc>
            </a:pPr>
            <a:r>
              <a:rPr lang="en-US" sz="1500" dirty="0"/>
              <a:t>Always check in to see how your performance meets the terms of the case management plan. </a:t>
            </a:r>
          </a:p>
        </p:txBody>
      </p:sp>
      <p:pic>
        <p:nvPicPr>
          <p:cNvPr id="6" name="Picture 5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02F74938-BA37-4F7C-9633-030CD639B8B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4630994" y="969199"/>
            <a:ext cx="6916633" cy="4599560"/>
          </a:xfrm>
          <a:prstGeom prst="roundRect">
            <a:avLst>
              <a:gd name="adj" fmla="val 3517"/>
            </a:avLst>
          </a:prstGeom>
          <a:ln w="38100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</p:pic>
      <p:pic>
        <p:nvPicPr>
          <p:cNvPr id="7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97BDB5A-7239-4067-AFC8-D2571C4C68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33778" y="15239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164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435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nline Media 3" title="Foster Care The Court The Child and Your Role as a Parent">
            <a:hlinkClick r:id="" action="ppaction://media"/>
            <a:extLst>
              <a:ext uri="{FF2B5EF4-FFF2-40B4-BE49-F238E27FC236}">
                <a16:creationId xmlns:a16="http://schemas.microsoft.com/office/drawing/2014/main" id="{6C3E9EEB-8865-4188-A621-2B5A5E5F7119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669225" y="439615"/>
            <a:ext cx="9881544" cy="5679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565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86BE662-8168-4D00-A390-68E7162906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532169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EF2F29B-BBEF-4120-BD1A-73904CDAF5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908066" y="3195797"/>
            <a:ext cx="6858000" cy="466406"/>
          </a:xfrm>
          <a:prstGeom prst="rect">
            <a:avLst/>
          </a:prstGeom>
          <a:gradFill>
            <a:gsLst>
              <a:gs pos="0">
                <a:srgbClr val="363D46">
                  <a:alpha val="0"/>
                </a:srgbClr>
              </a:gs>
              <a:gs pos="100000">
                <a:srgbClr val="363D46">
                  <a:lumMod val="75000"/>
                </a:srgbClr>
              </a:gs>
            </a:gsLst>
            <a:lin ang="54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CB157BB-2207-4221-859A-7DB1E0909D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rot="5400000">
            <a:off x="4150420" y="3429000"/>
            <a:ext cx="6858000" cy="0"/>
          </a:xfrm>
          <a:prstGeom prst="line">
            <a:avLst/>
          </a:prstGeom>
          <a:solidFill>
            <a:srgbClr val="FFFFFF"/>
          </a:solidFill>
          <a:ln w="38100" cap="flat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8B26738D-827A-46AF-86AD-D331282EEFF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05724642"/>
              </p:ext>
            </p:extLst>
          </p:nvPr>
        </p:nvGraphicFramePr>
        <p:xfrm>
          <a:off x="643467" y="643467"/>
          <a:ext cx="6243992" cy="55710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1E399819-ECD9-4114-BA7B-80A76DEF6C2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916332" y="1253066"/>
            <a:ext cx="3922889" cy="3922889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26C29F1-0F8F-493B-B71B-08DBC5C93F3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04711" y="23424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7318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5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891468-F6FA-421C-B46C-398A904C5B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74179" y="714375"/>
            <a:ext cx="3332955" cy="507682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sz="3700" b="1" dirty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6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rPr>
              <a:t>Conclusion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75136A9-49F9-4DA0-A741-F065B0FA09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3356" y="0"/>
            <a:ext cx="7558643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912F6C7-0423-4B6F-AECE-710C848918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1446539" y="3195797"/>
            <a:ext cx="6858000" cy="466406"/>
          </a:xfrm>
          <a:prstGeom prst="rect">
            <a:avLst/>
          </a:prstGeom>
          <a:gradFill>
            <a:gsLst>
              <a:gs pos="0">
                <a:srgbClr val="363D46">
                  <a:alpha val="0"/>
                </a:srgbClr>
              </a:gs>
              <a:gs pos="100000">
                <a:srgbClr val="363D46">
                  <a:lumMod val="75000"/>
                </a:srgbClr>
              </a:gs>
            </a:gsLst>
            <a:lin ang="54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7208205-03EE-4EC8-9C34-59270C1880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42336" y="0"/>
            <a:ext cx="0" cy="6858000"/>
          </a:xfrm>
          <a:prstGeom prst="line">
            <a:avLst/>
          </a:prstGeom>
          <a:solidFill>
            <a:srgbClr val="FFFFFF"/>
          </a:solidFill>
          <a:ln w="38100" cap="flat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3" name="Subtitle 2">
            <a:extLst>
              <a:ext uri="{FF2B5EF4-FFF2-40B4-BE49-F238E27FC236}">
                <a16:creationId xmlns:a16="http://schemas.microsoft.com/office/drawing/2014/main" id="{8E05CBDA-09ED-44B1-B9B7-C38AD9D226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973046" y="714375"/>
            <a:ext cx="6253751" cy="50768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buClr>
                <a:schemeClr val="tx1"/>
              </a:buClr>
              <a:buFont typeface="Arial"/>
              <a:buChar char="•"/>
            </a:pPr>
            <a:r>
              <a:rPr lang="en-US" dirty="0"/>
              <a:t>Difficult to realize until it is happening, what does the system require</a:t>
            </a:r>
          </a:p>
          <a:p>
            <a:pPr algn="l">
              <a:buClr>
                <a:schemeClr val="tx1"/>
              </a:buClr>
              <a:buFont typeface="Arial"/>
              <a:buChar char="•"/>
            </a:pPr>
            <a:r>
              <a:rPr lang="en-US" dirty="0"/>
              <a:t>What does a Case Management Plan require.</a:t>
            </a:r>
          </a:p>
          <a:p>
            <a:pPr algn="l">
              <a:buClr>
                <a:schemeClr val="tx1"/>
              </a:buClr>
              <a:buFont typeface="Arial"/>
              <a:buChar char="•"/>
            </a:pPr>
            <a:r>
              <a:rPr lang="en-US" dirty="0"/>
              <a:t>How can the family members help. </a:t>
            </a:r>
          </a:p>
          <a:p>
            <a:pPr algn="l">
              <a:buClr>
                <a:schemeClr val="tx1"/>
              </a:buClr>
              <a:buFont typeface="Arial"/>
              <a:buChar char="•"/>
            </a:pPr>
            <a:endParaRPr lang="en-US" dirty="0"/>
          </a:p>
          <a:p>
            <a:pPr algn="l">
              <a:buClr>
                <a:schemeClr val="tx1"/>
              </a:buClr>
              <a:buFont typeface="Arial"/>
              <a:buChar char="•"/>
            </a:pPr>
            <a:endParaRPr lang="en-US" dirty="0"/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AD36DF7-C234-47A8-BC40-4CB5CA9066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65203" y="31326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552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86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F23A37-0CC5-4088-B65D-DDF2187E3E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CONTACT US: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8D4090-4C95-4596-A509-6EDCE73D71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Roy </a:t>
            </a:r>
            <a:r>
              <a:rPr lang="en-US" dirty="0" err="1"/>
              <a:t>Poillon</a:t>
            </a:r>
            <a:r>
              <a:rPr lang="en-US" dirty="0"/>
              <a:t> Executive Director/Founder</a:t>
            </a:r>
          </a:p>
          <a:p>
            <a:pPr lvl="1"/>
            <a:r>
              <a:rPr lang="en-US" dirty="0"/>
              <a:t>Office: 440.385.7605  Mobile: 814.722.8946</a:t>
            </a:r>
          </a:p>
          <a:p>
            <a:pPr lvl="1"/>
            <a:r>
              <a:rPr lang="en-US" dirty="0">
                <a:hlinkClick r:id="rId2"/>
              </a:rPr>
              <a:t>Familiesimpactedbyopioids@gmail.com</a:t>
            </a:r>
            <a:endParaRPr lang="en-US" dirty="0"/>
          </a:p>
          <a:p>
            <a:pPr lvl="1"/>
            <a:r>
              <a:rPr lang="en-US" dirty="0">
                <a:hlinkClick r:id="rId3"/>
              </a:rPr>
              <a:t>www.Familiesimpactedbyopioids.com</a:t>
            </a:r>
            <a:endParaRPr lang="en-US" dirty="0"/>
          </a:p>
          <a:p>
            <a:pPr lvl="1"/>
            <a:r>
              <a:rPr lang="en-US" dirty="0"/>
              <a:t>LinkedIn Roy Poillon</a:t>
            </a:r>
          </a:p>
          <a:p>
            <a:pPr lvl="1"/>
            <a:r>
              <a:rPr lang="en-US" dirty="0"/>
              <a:t>Facebook: </a:t>
            </a:r>
            <a:r>
              <a:rPr lang="en-US" dirty="0" err="1"/>
              <a:t>Familiesimpactedbyopioids</a:t>
            </a:r>
            <a:r>
              <a:rPr lang="en-US" dirty="0"/>
              <a:t>  public group</a:t>
            </a:r>
          </a:p>
          <a:p>
            <a:pPr lvl="1"/>
            <a:r>
              <a:rPr lang="en-US" dirty="0"/>
              <a:t>Instagram: Families Impacted by Opioids </a:t>
            </a:r>
          </a:p>
          <a:p>
            <a:pPr lvl="1"/>
            <a:endParaRPr lang="en-US" dirty="0"/>
          </a:p>
          <a:p>
            <a:pPr marL="457200" lvl="1" indent="0" algn="ctr">
              <a:buNone/>
            </a:pPr>
            <a:r>
              <a:rPr lang="en-US" dirty="0"/>
              <a:t>ALWAYS SEEK THE ADVICE OF A PROFESSIONAL THERAPIEST BEFORE ACTING ON ANY PART OF THE INFORAMTION PROVIDED IN THESE PROGRAMS. 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5175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sh">
  <a:themeElements>
    <a:clrScheme name="Mesh">
      <a:dk1>
        <a:sysClr val="windowText" lastClr="000000"/>
      </a:dk1>
      <a:lt1>
        <a:sysClr val="window" lastClr="FFFFFF"/>
      </a:lt1>
      <a:dk2>
        <a:srgbClr val="363D46"/>
      </a:dk2>
      <a:lt2>
        <a:srgbClr val="EBEBEB"/>
      </a:lt2>
      <a:accent1>
        <a:srgbClr val="A9E023"/>
      </a:accent1>
      <a:accent2>
        <a:srgbClr val="1FCDB6"/>
      </a:accent2>
      <a:accent3>
        <a:srgbClr val="5F99C9"/>
      </a:accent3>
      <a:accent4>
        <a:srgbClr val="AE65D1"/>
      </a:accent4>
      <a:accent5>
        <a:srgbClr val="D06423"/>
      </a:accent5>
      <a:accent6>
        <a:srgbClr val="DCAB11"/>
      </a:accent6>
      <a:hlink>
        <a:srgbClr val="ADE133"/>
      </a:hlink>
      <a:folHlink>
        <a:srgbClr val="C2EA66"/>
      </a:folHlink>
    </a:clrScheme>
    <a:fontScheme name="Mesh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Mesh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84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000000">
                <a:alpha val="5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25400" h="25400" prst="slope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28000"/>
                <a:satMod val="94000"/>
                <a:lumMod val="20000"/>
              </a:schemeClr>
              <a:schemeClr val="phClr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sh" id="{789EC3FE-34FD-429C-9918-760025E6C145}" vid="{1FEE2289-88FB-467C-9C9A-54F3C85768F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1617</TotalTime>
  <Words>247</Words>
  <Application>Microsoft Office PowerPoint</Application>
  <PresentationFormat>Widescreen</PresentationFormat>
  <Paragraphs>27</Paragraphs>
  <Slides>6</Slides>
  <Notes>1</Notes>
  <HiddenSlides>0</HiddenSlides>
  <MMClips>5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0" baseType="lpstr">
      <vt:lpstr>Arial</vt:lpstr>
      <vt:lpstr>Calibri</vt:lpstr>
      <vt:lpstr>Century Gothic</vt:lpstr>
      <vt:lpstr>Mesh</vt:lpstr>
      <vt:lpstr>Foster Care Services in Substance Use Disorders</vt:lpstr>
      <vt:lpstr>Foster Care Services in Substance Use Disorders</vt:lpstr>
      <vt:lpstr>PowerPoint Presentation</vt:lpstr>
      <vt:lpstr>PowerPoint Presentation</vt:lpstr>
      <vt:lpstr>Conclusion</vt:lpstr>
      <vt:lpstr>CONTACT US: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Suicide Prevention</dc:title>
  <dc:creator>Roy Poillon</dc:creator>
  <cp:lastModifiedBy>Roy Poillon</cp:lastModifiedBy>
  <cp:revision>11</cp:revision>
  <dcterms:created xsi:type="dcterms:W3CDTF">2020-06-09T20:19:32Z</dcterms:created>
  <dcterms:modified xsi:type="dcterms:W3CDTF">2020-06-14T13:53:47Z</dcterms:modified>
</cp:coreProperties>
</file>