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5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F4AFC-26E3-46D3-BA9B-E477CDCA1E7E}" type="datetimeFigureOut">
              <a:rPr lang="en-US" smtClean="0"/>
              <a:t>6/10/2018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6C109-CF4E-49BD-93A4-E1E1913E7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299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F4AFC-26E3-46D3-BA9B-E477CDCA1E7E}" type="datetimeFigureOut">
              <a:rPr lang="en-US" smtClean="0"/>
              <a:t>6/10/2018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6C109-CF4E-49BD-93A4-E1E1913E7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462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38AF4AFC-26E3-46D3-BA9B-E477CDCA1E7E}" type="datetimeFigureOut">
              <a:rPr lang="en-US" smtClean="0"/>
              <a:t>6/10/2018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18A6C109-CF4E-49BD-93A4-E1E1913E7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178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F4AFC-26E3-46D3-BA9B-E477CDCA1E7E}" type="datetimeFigureOut">
              <a:rPr lang="en-US" smtClean="0"/>
              <a:t>6/10/2018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6C109-CF4E-49BD-93A4-E1E1913E7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48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8AF4AFC-26E3-46D3-BA9B-E477CDCA1E7E}" type="datetimeFigureOut">
              <a:rPr lang="en-US" smtClean="0"/>
              <a:t>6/10/2018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8A6C109-CF4E-49BD-93A4-E1E1913E7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9491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F4AFC-26E3-46D3-BA9B-E477CDCA1E7E}" type="datetimeFigureOut">
              <a:rPr lang="en-US" smtClean="0"/>
              <a:t>6/10/2018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6C109-CF4E-49BD-93A4-E1E1913E7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44511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F4AFC-26E3-46D3-BA9B-E477CDCA1E7E}" type="datetimeFigureOut">
              <a:rPr lang="en-US" smtClean="0"/>
              <a:t>6/10/2018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6C109-CF4E-49BD-93A4-E1E1913E7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88415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F4AFC-26E3-46D3-BA9B-E477CDCA1E7E}" type="datetimeFigureOut">
              <a:rPr lang="en-US" smtClean="0"/>
              <a:t>6/10/2018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6C109-CF4E-49BD-93A4-E1E1913E7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619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F4AFC-26E3-46D3-BA9B-E477CDCA1E7E}" type="datetimeFigureOut">
              <a:rPr lang="en-US" smtClean="0"/>
              <a:t>6/10/2018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6C109-CF4E-49BD-93A4-E1E1913E7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981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F4AFC-26E3-46D3-BA9B-E477CDCA1E7E}" type="datetimeFigureOut">
              <a:rPr lang="en-US" smtClean="0"/>
              <a:t>6/10/2018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6C109-CF4E-49BD-93A4-E1E1913E7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04515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F4AFC-26E3-46D3-BA9B-E477CDCA1E7E}" type="datetimeFigureOut">
              <a:rPr lang="en-US" smtClean="0"/>
              <a:t>6/10/2018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6C109-CF4E-49BD-93A4-E1E1913E7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442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38AF4AFC-26E3-46D3-BA9B-E477CDCA1E7E}" type="datetimeFigureOut">
              <a:rPr lang="en-US" smtClean="0"/>
              <a:t>6/10/2018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18A6C109-CF4E-49BD-93A4-E1E1913E7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4307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406A07-B235-4AC8-B4E9-2B490ECB7CF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Don’t Forget to Remember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1CE78C-5F9B-40C4-88B1-F58BCF59B30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400" b="1" dirty="0"/>
              <a:t>Hebrews 12:1-3</a:t>
            </a:r>
            <a:endParaRPr lang="en-US" sz="4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7922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5BA2EC-B3F7-4F8B-8D3F-7560408E15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D51261-15B7-4EAC-A17B-8765BBE20E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8052" y="2011680"/>
            <a:ext cx="11688418" cy="456214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4400" b="1" dirty="0"/>
              <a:t>It is the VETERAN, not the preacher, who has given us freedom of religion.</a:t>
            </a:r>
            <a:br>
              <a:rPr lang="en-US" sz="4400" b="1" dirty="0"/>
            </a:br>
            <a:r>
              <a:rPr lang="en-US" sz="4400" b="1" dirty="0"/>
              <a:t>It is the VETERAN, not the reporter, who has given us freedom of the press.</a:t>
            </a:r>
            <a:br>
              <a:rPr lang="en-US" sz="4400" b="1" dirty="0"/>
            </a:br>
            <a:r>
              <a:rPr lang="en-US" sz="4400" b="1" dirty="0"/>
              <a:t>It is the VETERAN, not the poet, who has given us freedom of speech.</a:t>
            </a:r>
            <a:br>
              <a:rPr lang="en-US" sz="4400" b="1" dirty="0"/>
            </a:br>
            <a:r>
              <a:rPr lang="en-US" sz="4400" b="1" dirty="0"/>
              <a:t>It is the VETERAN, not the campus organizer, who has given us freedom to assemble.</a:t>
            </a:r>
            <a:br>
              <a:rPr lang="en-US" sz="4400" b="1" dirty="0"/>
            </a:br>
            <a:r>
              <a:rPr lang="en-US" sz="4400" b="1" dirty="0"/>
              <a:t>It is the VETERAN, not the lawyer, who has given us the right to a fair trial.</a:t>
            </a:r>
            <a:br>
              <a:rPr lang="en-US" sz="4400" b="1" dirty="0"/>
            </a:br>
            <a:r>
              <a:rPr lang="en-US" sz="4400" b="1" dirty="0"/>
              <a:t>It is the VETERAN, not the politician, who has given us the right to vote.</a:t>
            </a:r>
            <a:endParaRPr lang="en-US" sz="4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06534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0B93E8-27CE-447A-8F55-24B249B6C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The Witnesses Who Surround Us vs. 1a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4B4C3B-CADA-4098-BF7B-3253F6FA6E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4400" b="1" dirty="0"/>
              <a:t>They are seated with the saints of old</a:t>
            </a:r>
            <a:endParaRPr lang="en-US" sz="4400" dirty="0"/>
          </a:p>
          <a:p>
            <a:pPr lvl="0"/>
            <a:r>
              <a:rPr lang="en-US" sz="4400" b="1" dirty="0"/>
              <a:t>They have finished their race</a:t>
            </a:r>
            <a:endParaRPr lang="en-US" sz="4400" dirty="0"/>
          </a:p>
          <a:p>
            <a:pPr lvl="0"/>
            <a:r>
              <a:rPr lang="en-US" sz="4400" b="1" dirty="0"/>
              <a:t>They made mistakes (weren’t perfect)</a:t>
            </a:r>
            <a:endParaRPr lang="en-US" sz="4400" dirty="0"/>
          </a:p>
          <a:p>
            <a:pPr lvl="0"/>
            <a:r>
              <a:rPr lang="en-US" sz="4400" b="1" dirty="0"/>
              <a:t>They arrived at their destination</a:t>
            </a:r>
            <a:endParaRPr lang="en-US" sz="4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583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0B93E8-27CE-447A-8F55-24B249B6C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The Witnesses Who Surround Us vs. 1a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4B4C3B-CADA-4098-BF7B-3253F6FA6E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4400" b="1" dirty="0"/>
              <a:t>They are cheering us on</a:t>
            </a:r>
            <a:endParaRPr lang="en-US" sz="4400" dirty="0"/>
          </a:p>
          <a:p>
            <a:pPr lvl="0"/>
            <a:r>
              <a:rPr lang="en-US" sz="4400" b="1" dirty="0"/>
              <a:t>They are seated in the grandstands</a:t>
            </a:r>
            <a:endParaRPr lang="en-US" sz="4400" dirty="0"/>
          </a:p>
          <a:p>
            <a:pPr lvl="0"/>
            <a:r>
              <a:rPr lang="en-US" sz="4400" b="1" dirty="0"/>
              <a:t>They are our greatest encouragers</a:t>
            </a:r>
            <a:endParaRPr lang="en-US" sz="4400" dirty="0"/>
          </a:p>
          <a:p>
            <a:pPr lvl="0"/>
            <a:r>
              <a:rPr lang="en-US" sz="4400" b="1" dirty="0"/>
              <a:t>They are disappointed in our mistakes</a:t>
            </a:r>
            <a:endParaRPr lang="en-US" sz="4400" dirty="0"/>
          </a:p>
          <a:p>
            <a:pPr lvl="0"/>
            <a:r>
              <a:rPr lang="en-US" sz="4400" b="1" dirty="0"/>
              <a:t>They are for us</a:t>
            </a:r>
            <a:endParaRPr lang="en-US" sz="4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16459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0B93E8-27CE-447A-8F55-24B249B6C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The Witnesses Who Surround Us vs. 1a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4B4C3B-CADA-4098-BF7B-3253F6FA6E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4400" b="1" dirty="0"/>
              <a:t>They are waiting our arrival</a:t>
            </a:r>
            <a:endParaRPr lang="en-US" sz="4400" dirty="0"/>
          </a:p>
          <a:p>
            <a:pPr lvl="0"/>
            <a:r>
              <a:rPr lang="en-US" sz="4400" b="1" dirty="0"/>
              <a:t>They don’t know when we are coming</a:t>
            </a:r>
            <a:endParaRPr lang="en-US" sz="4400" dirty="0"/>
          </a:p>
          <a:p>
            <a:pPr lvl="0"/>
            <a:r>
              <a:rPr lang="en-US" sz="4400" b="1" dirty="0"/>
              <a:t>Time is irrelevant to them</a:t>
            </a:r>
            <a:endParaRPr lang="en-US" sz="4400" dirty="0"/>
          </a:p>
          <a:p>
            <a:r>
              <a:rPr lang="en-US" sz="4400" b="1" dirty="0"/>
              <a:t>Today is the day form their perspective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176857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TM03090430[[fn=Banded]]</Template>
  <TotalTime>3</TotalTime>
  <Words>122</Words>
  <Application>Microsoft Office PowerPoint</Application>
  <PresentationFormat>Widescreen</PresentationFormat>
  <Paragraphs>19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Corbel</vt:lpstr>
      <vt:lpstr>Wingdings</vt:lpstr>
      <vt:lpstr>Banded</vt:lpstr>
      <vt:lpstr>Don’t Forget to Remember </vt:lpstr>
      <vt:lpstr>PowerPoint Presentation</vt:lpstr>
      <vt:lpstr>The Witnesses Who Surround Us vs. 1a</vt:lpstr>
      <vt:lpstr>The Witnesses Who Surround Us vs. 1a</vt:lpstr>
      <vt:lpstr>The Witnesses Who Surround Us vs. 1a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Don’t Forget to Remember </dc:title>
  <dc:creator>Pastor</dc:creator>
  <cp:lastModifiedBy>Pastor</cp:lastModifiedBy>
  <cp:revision>1</cp:revision>
  <dcterms:created xsi:type="dcterms:W3CDTF">2018-06-10T16:45:16Z</dcterms:created>
  <dcterms:modified xsi:type="dcterms:W3CDTF">2018-06-10T16:49:06Z</dcterms:modified>
</cp:coreProperties>
</file>