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5" r:id="rId5"/>
    <p:sldId id="271" r:id="rId6"/>
    <p:sldId id="268" r:id="rId7"/>
    <p:sldId id="272" r:id="rId8"/>
    <p:sldId id="290" r:id="rId9"/>
    <p:sldId id="291" r:id="rId10"/>
    <p:sldId id="259" r:id="rId11"/>
    <p:sldId id="260" r:id="rId12"/>
    <p:sldId id="289" r:id="rId13"/>
    <p:sldId id="279" r:id="rId14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208" y="312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p:transition spd="slow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p:transition spd="slow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p:transition spd="slow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p:transition spd="slow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p:transition spd="slow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p:transition spd="slow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p:transition spd="slow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p:transition spd="slow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p:transition spd="slow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p:transition spd="slow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p:transition spd="slow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random/>
  </p:transition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42900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42900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38CA4-A578-EB42-B539-C9E2BBCFC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10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p:transition spd="slow" advTm="8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336800"/>
            <a:ext cx="11768328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Today – Delaney Randolph/Brooklyn Shreve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January 20</a:t>
            </a:r>
            <a:r>
              <a:rPr lang="en-US" sz="4400" baseline="30000" dirty="0">
                <a:latin typeface="Arial Black" panose="020B0A04020102020204" pitchFamily="34" charset="0"/>
              </a:rPr>
              <a:t>th</a:t>
            </a:r>
            <a:r>
              <a:rPr lang="en-US" sz="4400" dirty="0">
                <a:latin typeface="Arial Black" panose="020B0A04020102020204" pitchFamily="34" charset="0"/>
              </a:rPr>
              <a:t> – Jessica Smith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January 27</a:t>
            </a:r>
            <a:r>
              <a:rPr lang="en-US" sz="4400" baseline="30000" dirty="0">
                <a:latin typeface="Arial Black" panose="020B0A04020102020204" pitchFamily="34" charset="0"/>
              </a:rPr>
              <a:t>th</a:t>
            </a:r>
            <a:r>
              <a:rPr lang="en-US" sz="4400" dirty="0">
                <a:latin typeface="Arial Black" panose="020B0A04020102020204" pitchFamily="34" charset="0"/>
              </a:rPr>
              <a:t> – Ryan &amp; Laci Spears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February 3</a:t>
            </a:r>
            <a:r>
              <a:rPr lang="en-US" sz="4400" baseline="30000" dirty="0">
                <a:latin typeface="Arial Black" panose="020B0A04020102020204" pitchFamily="34" charset="0"/>
              </a:rPr>
              <a:t>rd</a:t>
            </a:r>
            <a:r>
              <a:rPr lang="en-US" sz="4400" dirty="0">
                <a:latin typeface="Arial Black" panose="020B0A04020102020204" pitchFamily="34" charset="0"/>
              </a:rPr>
              <a:t> – Gentry Spinks</a:t>
            </a:r>
          </a:p>
          <a:p>
            <a:pPr marL="0" indent="0" algn="ctr">
              <a:buNone/>
            </a:pP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48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p:transition spd="slow" advTm="8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628900"/>
            <a:ext cx="10960100" cy="2743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Today – Malorie Smith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January 20</a:t>
            </a:r>
            <a:r>
              <a:rPr lang="en-US" sz="4400" baseline="30000" dirty="0">
                <a:latin typeface="Arial Black" panose="020B0A04020102020204" pitchFamily="34" charset="0"/>
                <a:cs typeface="Andalus" panose="02020603050405020304" pitchFamily="18" charset="-78"/>
              </a:rPr>
              <a:t>th</a:t>
            </a: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 – Dawna Spears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January 27</a:t>
            </a:r>
            <a:r>
              <a:rPr lang="en-US" sz="4400" baseline="30000" dirty="0">
                <a:latin typeface="Arial Black" panose="020B0A04020102020204" pitchFamily="34" charset="0"/>
                <a:cs typeface="Andalus" panose="02020603050405020304" pitchFamily="18" charset="-78"/>
              </a:rPr>
              <a:t>th</a:t>
            </a: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 – Gentry Spinks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February 3</a:t>
            </a:r>
            <a:r>
              <a:rPr lang="en-US" sz="4400" baseline="30000" dirty="0">
                <a:latin typeface="Arial Black" panose="020B0A04020102020204" pitchFamily="34" charset="0"/>
                <a:cs typeface="Andalus" panose="02020603050405020304" pitchFamily="18" charset="-78"/>
              </a:rPr>
              <a:t>rd</a:t>
            </a:r>
            <a:r>
              <a:rPr lang="en-US" sz="4400" dirty="0">
                <a:latin typeface="Arial Black" panose="020B0A04020102020204" pitchFamily="34" charset="0"/>
                <a:cs typeface="Andalus" panose="02020603050405020304" pitchFamily="18" charset="-78"/>
              </a:rPr>
              <a:t> – Tiffany Chambers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541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p:transition spd="slow" advTm="8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3387040"/>
            <a:ext cx="10972800" cy="2022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Search for </a:t>
            </a:r>
            <a:r>
              <a:rPr lang="en-US" sz="4000" dirty="0" err="1"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latin typeface="Arial Black" panose="020B0A04020102020204" pitchFamily="34" charset="0"/>
              </a:rPr>
              <a:t> on Facebook, like their page, and you can follow their activities.</a:t>
            </a:r>
          </a:p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Don’t forget to pray for the Master’s Builders as they do the Lord’s work!</a:t>
            </a:r>
          </a:p>
        </p:txBody>
      </p:sp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6540500" cy="30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78" y="129391"/>
            <a:ext cx="2827522" cy="29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p:transition spd="slow" advTm="8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33326"/>
            <a:ext cx="10985500" cy="1679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300" dirty="0">
                <a:latin typeface="Arial Black" panose="020B0A04020102020204" pitchFamily="34" charset="0"/>
              </a:rPr>
              <a:t>Please… please do not throw gum (or anything else) into the flower beds by the doorway!!!</a:t>
            </a:r>
          </a:p>
        </p:txBody>
      </p:sp>
      <p:sp>
        <p:nvSpPr>
          <p:cNvPr id="28674" name="AutoShape 2" descr="http://www.sainthilarys.org/wp-content/uploads/2011/01/Youth-Ministry-Image.jpg"/>
          <p:cNvSpPr>
            <a:spLocks noChangeAspect="1" noChangeArrowheads="1"/>
          </p:cNvSpPr>
          <p:nvPr/>
        </p:nvSpPr>
        <p:spPr bwMode="auto">
          <a:xfrm>
            <a:off x="3559975" y="754858"/>
            <a:ext cx="171451" cy="228600"/>
          </a:xfrm>
          <a:prstGeom prst="rect">
            <a:avLst/>
          </a:prstGeom>
          <a:noFill/>
        </p:spPr>
        <p:txBody>
          <a:bodyPr vert="horz" wrap="square" lIns="62060" tIns="31031" rIns="62060" bIns="31031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  <p:sp>
        <p:nvSpPr>
          <p:cNvPr id="28676" name="AutoShape 4" descr="http://www.sainthilarys.org/wp-content/uploads/2011/01/Youth-Ministry-Image.jpg"/>
          <p:cNvSpPr>
            <a:spLocks noChangeAspect="1" noChangeArrowheads="1"/>
          </p:cNvSpPr>
          <p:nvPr/>
        </p:nvSpPr>
        <p:spPr bwMode="auto">
          <a:xfrm>
            <a:off x="3559975" y="754858"/>
            <a:ext cx="171451" cy="228600"/>
          </a:xfrm>
          <a:prstGeom prst="rect">
            <a:avLst/>
          </a:prstGeom>
          <a:noFill/>
        </p:spPr>
        <p:txBody>
          <a:bodyPr vert="horz" wrap="square" lIns="62060" tIns="31031" rIns="62060" bIns="31031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  <p:sp>
        <p:nvSpPr>
          <p:cNvPr id="2" name="AutoShape 2" descr="https://col127.mail.live.com/Handlers/ImageProxy.mvc?bicild=&amp;canary=5naMywULa6Ka6p7r5yOy8dio5LAgbc4DY4i6yH9fbvM%3d0&amp;url=http%3a%2f%2fsdc.silverdollarcity.com%2femail%2f2015%2fJanuary%2fYCW%2fYCW-Hero.jpg"/>
          <p:cNvSpPr>
            <a:spLocks noChangeAspect="1" noChangeArrowheads="1"/>
          </p:cNvSpPr>
          <p:nvPr/>
        </p:nvSpPr>
        <p:spPr bwMode="auto">
          <a:xfrm>
            <a:off x="3611765" y="748906"/>
            <a:ext cx="17145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060" tIns="31031" rIns="62060" bIns="31031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  <p:sp>
        <p:nvSpPr>
          <p:cNvPr id="4" name="AutoShape 4" descr="https://col127.mail.live.com/Handlers/ImageProxy.mvc?bicild=&amp;canary=5naMywULa6Ka6p7r5yOy8dio5LAgbc4DY4i6yH9fbvM%3d0&amp;url=http%3a%2f%2fsdc.silverdollarcity.com%2femail%2f2015%2fJanuary%2fYCW%2fYCW-Hero.jpg"/>
          <p:cNvSpPr>
            <a:spLocks noChangeAspect="1" noChangeArrowheads="1"/>
          </p:cNvSpPr>
          <p:nvPr/>
        </p:nvSpPr>
        <p:spPr bwMode="auto">
          <a:xfrm>
            <a:off x="3697493" y="863213"/>
            <a:ext cx="17145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060" tIns="31031" rIns="62060" bIns="31031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  <p:pic>
        <p:nvPicPr>
          <p:cNvPr id="1026" name="Picture 2" descr="http://sd.keepcalm-o-matic.co.uk/i-w600/keep-calm-and-no-g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3619709" cy="3153844"/>
          </a:xfrm>
          <a:prstGeom prst="rect">
            <a:avLst/>
          </a:prstGeom>
          <a:noFill/>
        </p:spPr>
      </p:pic>
      <p:pic>
        <p:nvPicPr>
          <p:cNvPr id="1028" name="Picture 4" descr="http://cliparts.co/cliparts/8Tz/KBp/8TzKBpb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950" y="230721"/>
            <a:ext cx="3689550" cy="2971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179684" y="577292"/>
            <a:ext cx="5397291" cy="2278659"/>
          </a:xfrm>
          <a:prstGeom prst="rect">
            <a:avLst/>
          </a:prstGeom>
          <a:noFill/>
        </p:spPr>
        <p:txBody>
          <a:bodyPr wrap="square" lIns="62060" tIns="31031" rIns="62060" bIns="31031">
            <a:spAutoFit/>
            <a:scene3d>
              <a:camera prst="isometricOffAxis2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flower beds</a:t>
            </a:r>
          </a:p>
        </p:txBody>
      </p:sp>
    </p:spTree>
  </p:cSld>
  <p:clrMapOvr>
    <a:masterClrMapping/>
  </p:clrMapOvr>
  <p:transition spd="slow" advTm="8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41700"/>
            <a:ext cx="10972800" cy="1625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dirty="0"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Prayer lists are on the table in the foyer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18"/>
            <a:ext cx="10058400" cy="2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p:transition spd="slow" advTm="8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1"/>
            <a:ext cx="10960100" cy="339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See Shirley Spears to be added to our email prayer chain and event email listing.</a:t>
            </a:r>
          </a:p>
          <a:p>
            <a:pPr marL="0" indent="0" algn="ctr">
              <a:buNone/>
            </a:pPr>
            <a:endParaRPr lang="en-US" dirty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4747820"/>
            <a:ext cx="6426200" cy="13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8242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0706"/>
      </p:ext>
    </p:extLst>
  </p:cSld>
  <p:clrMapOvr>
    <a:masterClrMapping/>
  </p:clrMapOvr>
  <p:transition spd="slow" advTm="8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p:transition spd="slow" advTm="8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10985500" cy="32130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63881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3860800"/>
            <a:ext cx="10985500" cy="2768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25" dirty="0">
                <a:latin typeface="Arial Black" panose="020B0A04020102020204" pitchFamily="34" charset="0"/>
              </a:rPr>
              <a:t>Join us for Wednesday evening adult Bible study at 6:30pm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31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62383"/>
      </p:ext>
    </p:extLst>
  </p:cSld>
  <p:clrMapOvr>
    <a:masterClrMapping/>
  </p:clrMapOvr>
  <p:transition spd="slow" advTm="8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860801"/>
            <a:ext cx="10934700" cy="23657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25" dirty="0">
                <a:latin typeface="Arial Black" panose="020B0A04020102020204" pitchFamily="34" charset="0"/>
              </a:rPr>
              <a:t>Join us for Youth Group each Wednesday at 6:30pm!</a:t>
            </a:r>
          </a:p>
        </p:txBody>
      </p:sp>
      <p:pic>
        <p:nvPicPr>
          <p:cNvPr id="4" name="Picture 2" descr="C:\Users\xeon\Desktop\T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20782"/>
            <a:ext cx="6400800" cy="29510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4011560"/>
            <a:ext cx="11768328" cy="1906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Meal – 5:30pm ($1.00 per person, or $5.00 for a family)</a:t>
            </a:r>
          </a:p>
          <a:p>
            <a:pPr marL="0" indent="0" algn="ctr">
              <a:buNone/>
            </a:pPr>
            <a:r>
              <a:rPr lang="en-US" sz="4400" dirty="0">
                <a:latin typeface="Arial Black" panose="020B0A04020102020204" pitchFamily="34" charset="0"/>
              </a:rPr>
              <a:t>AWANA Club – 6:30 – 8:00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AA7CE-AE7D-4A32-9583-CF0F6B89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51" y="0"/>
            <a:ext cx="672526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611"/>
      </p:ext>
    </p:extLst>
  </p:cSld>
  <p:clrMapOvr>
    <a:masterClrMapping/>
  </p:clrMapOvr>
  <p:transition spd="slow" advTm="8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Sunday evening, January 20</a:t>
            </a:r>
            <a:r>
              <a:rPr lang="en-US" sz="5400" baseline="30000" dirty="0">
                <a:latin typeface="Arial Black" panose="020B0A04020102020204" pitchFamily="34" charset="0"/>
              </a:rPr>
              <a:t>th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picture containing accessory, case&#13;&#10;&#13;&#10;Description automatically generated">
            <a:extLst>
              <a:ext uri="{FF2B5EF4-FFF2-40B4-BE49-F238E27FC236}">
                <a16:creationId xmlns:a16="http://schemas.microsoft.com/office/drawing/2014/main" id="{94E6A414-C036-C94B-9DE1-19865D6B7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" r="37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5212048"/>
      </p:ext>
    </p:extLst>
  </p:cSld>
  <p:clrMapOvr>
    <a:masterClrMapping/>
  </p:clrMapOvr>
  <p:transition spd="slow" advTm="8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Macintosh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Joel</dc:creator>
  <cp:lastModifiedBy>Young, Joel</cp:lastModifiedBy>
  <cp:revision>2</cp:revision>
  <dcterms:created xsi:type="dcterms:W3CDTF">2019-01-06T01:57:54Z</dcterms:created>
  <dcterms:modified xsi:type="dcterms:W3CDTF">2019-01-12T21:05:11Z</dcterms:modified>
</cp:coreProperties>
</file>