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59" r:id="rId5"/>
    <p:sldId id="262" r:id="rId6"/>
    <p:sldId id="263" r:id="rId7"/>
    <p:sldId id="264" r:id="rId8"/>
    <p:sldId id="265" r:id="rId9"/>
    <p:sldId id="266" r:id="rId10"/>
    <p:sldId id="267" r:id="rId11"/>
    <p:sldId id="268" r:id="rId12"/>
    <p:sldId id="269" r:id="rId13"/>
    <p:sldId id="270" r:id="rId14"/>
    <p:sldId id="271" r:id="rId15"/>
    <p:sldId id="272" r:id="rId16"/>
    <p:sldId id="258"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95"/>
  </p:normalViewPr>
  <p:slideViewPr>
    <p:cSldViewPr>
      <p:cViewPr varScale="1">
        <p:scale>
          <a:sx n="74" d="100"/>
          <a:sy n="74" d="100"/>
        </p:scale>
        <p:origin x="176" y="68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6A7BB6A0-F9F9-446E-B27F-D1A11AD73167}" type="datetimeFigureOut">
              <a:rPr lang="en-US" smtClean="0"/>
              <a:pPr/>
              <a:t>1/5/19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C43CB90-DB16-45FF-9B94-F6372471726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7BB6A0-F9F9-446E-B27F-D1A11AD73167}"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3CB90-DB16-45FF-9B94-F637247172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7BB6A0-F9F9-446E-B27F-D1A11AD73167}"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3CB90-DB16-45FF-9B94-F637247172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6A7BB6A0-F9F9-446E-B27F-D1A11AD73167}"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3CB90-DB16-45FF-9B94-F6372471726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7BB6A0-F9F9-446E-B27F-D1A11AD73167}" type="datetimeFigureOut">
              <a:rPr lang="en-US" smtClean="0"/>
              <a:pPr/>
              <a:t>1/5/19</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5C43CB90-DB16-45FF-9B94-F6372471726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6A7BB6A0-F9F9-446E-B27F-D1A11AD73167}" type="datetimeFigureOut">
              <a:rPr lang="en-US" smtClean="0"/>
              <a:pPr/>
              <a:t>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3CB90-DB16-45FF-9B94-F6372471726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A7BB6A0-F9F9-446E-B27F-D1A11AD73167}" type="datetimeFigureOut">
              <a:rPr lang="en-US" smtClean="0"/>
              <a:pPr/>
              <a:t>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3CB90-DB16-45FF-9B94-F6372471726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A7BB6A0-F9F9-446E-B27F-D1A11AD73167}" type="datetimeFigureOut">
              <a:rPr lang="en-US" smtClean="0"/>
              <a:pPr/>
              <a:t>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3CB90-DB16-45FF-9B94-F637247172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BB6A0-F9F9-446E-B27F-D1A11AD73167}" type="datetimeFigureOut">
              <a:rPr lang="en-US" smtClean="0"/>
              <a:pPr/>
              <a:t>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3CB90-DB16-45FF-9B94-F637247172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7BB6A0-F9F9-446E-B27F-D1A11AD73167}" type="datetimeFigureOut">
              <a:rPr lang="en-US" smtClean="0"/>
              <a:pPr/>
              <a:t>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3CB90-DB16-45FF-9B94-F6372471726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7BB6A0-F9F9-446E-B27F-D1A11AD73167}" type="datetimeFigureOut">
              <a:rPr lang="en-US" smtClean="0"/>
              <a:pPr/>
              <a:t>1/5/19</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5C43CB90-DB16-45FF-9B94-F6372471726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6A7BB6A0-F9F9-446E-B27F-D1A11AD73167}" type="datetimeFigureOut">
              <a:rPr lang="en-US" smtClean="0"/>
              <a:pPr/>
              <a:t>1/5/19</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C43CB90-DB16-45FF-9B94-F637247172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505200"/>
            <a:ext cx="8534400" cy="1600200"/>
          </a:xfrm>
        </p:spPr>
        <p:txBody>
          <a:bodyPr/>
          <a:lstStyle/>
          <a:p>
            <a:r>
              <a:rPr lang="en-US" sz="5400" b="1" dirty="0"/>
              <a:t>II Kings 5:15-27</a:t>
            </a:r>
            <a:endParaRPr lang="en-US" sz="5400" dirty="0"/>
          </a:p>
          <a:p>
            <a:endParaRPr lang="en-US" dirty="0"/>
          </a:p>
        </p:txBody>
      </p:sp>
      <p:sp>
        <p:nvSpPr>
          <p:cNvPr id="2" name="Title 1"/>
          <p:cNvSpPr>
            <a:spLocks noGrp="1"/>
          </p:cNvSpPr>
          <p:nvPr>
            <p:ph type="ctrTitle"/>
          </p:nvPr>
        </p:nvSpPr>
        <p:spPr>
          <a:xfrm>
            <a:off x="609600" y="1752146"/>
            <a:ext cx="10972800" cy="1470025"/>
          </a:xfrm>
        </p:spPr>
        <p:txBody>
          <a:bodyPr>
            <a:normAutofit fontScale="90000"/>
          </a:bodyPr>
          <a:lstStyle/>
          <a:p>
            <a:r>
              <a:rPr lang="en-US" sz="6000" b="1" dirty="0"/>
              <a:t>Lessons Learned form the Life of Gehazi </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277600" cy="5943600"/>
          </a:xfrm>
        </p:spPr>
        <p:txBody>
          <a:bodyPr>
            <a:normAutofit/>
          </a:bodyPr>
          <a:lstStyle/>
          <a:p>
            <a:pPr marL="914400" indent="-914400">
              <a:buSzPct val="100000"/>
              <a:buFont typeface="+mj-lt"/>
              <a:buAutoNum type="arabicParenR" startAt="22"/>
            </a:pPr>
            <a:r>
              <a:rPr lang="en-US" sz="5400" b="1" dirty="0"/>
              <a:t>And he said, All is well. My master hath sent me, saying, Behold, even now there be come to me from mount Ephraim two young men of the sons of the prophets: give them, I pray thee, a talent of silver, and two changes of garments.</a:t>
            </a:r>
          </a:p>
        </p:txBody>
      </p:sp>
    </p:spTree>
    <p:extLst>
      <p:ext uri="{BB962C8B-B14F-4D97-AF65-F5344CB8AC3E}">
        <p14:creationId xmlns:p14="http://schemas.microsoft.com/office/powerpoint/2010/main" val="836888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3"/>
            </a:pPr>
            <a:r>
              <a:rPr lang="en-US" sz="5400" b="1" dirty="0"/>
              <a:t>And Naaman said, Be content, take two talents. And he urged him, and bound two talents of silver in two bags, with two changes of garments, and laid them upon two of his servants; and they bare them before him.</a:t>
            </a:r>
          </a:p>
        </p:txBody>
      </p:sp>
    </p:spTree>
    <p:extLst>
      <p:ext uri="{BB962C8B-B14F-4D97-AF65-F5344CB8AC3E}">
        <p14:creationId xmlns:p14="http://schemas.microsoft.com/office/powerpoint/2010/main" val="411818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4"/>
            </a:pPr>
            <a:r>
              <a:rPr lang="en-US" sz="5400" b="1" dirty="0"/>
              <a:t>And when he came to the tower, he took them from their hand, and bestowed them in the house: and he let the men go, and they departed.</a:t>
            </a:r>
          </a:p>
        </p:txBody>
      </p:sp>
    </p:spTree>
    <p:extLst>
      <p:ext uri="{BB962C8B-B14F-4D97-AF65-F5344CB8AC3E}">
        <p14:creationId xmlns:p14="http://schemas.microsoft.com/office/powerpoint/2010/main" val="3516394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5"/>
            </a:pPr>
            <a:r>
              <a:rPr lang="en-US" sz="5400" b="1" dirty="0"/>
              <a:t>But he went in, and stood before his master. And Elisha said unto him, Whence </a:t>
            </a:r>
            <a:r>
              <a:rPr lang="en-US" sz="5400" b="1" dirty="0" err="1"/>
              <a:t>comest</a:t>
            </a:r>
            <a:r>
              <a:rPr lang="en-US" sz="5400" b="1" dirty="0"/>
              <a:t> thou, Gehazi? And he said, Thy servant went no whither.</a:t>
            </a:r>
          </a:p>
        </p:txBody>
      </p:sp>
    </p:spTree>
    <p:extLst>
      <p:ext uri="{BB962C8B-B14F-4D97-AF65-F5344CB8AC3E}">
        <p14:creationId xmlns:p14="http://schemas.microsoft.com/office/powerpoint/2010/main" val="180357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6"/>
            </a:pPr>
            <a:r>
              <a:rPr lang="en-US" sz="5400" b="1" dirty="0"/>
              <a:t>And he said unto him, Went not mine heart with thee, when the man turned again from his chariot to meet thee? Is it a time to receive money, and to receive garments, and </a:t>
            </a:r>
            <a:r>
              <a:rPr lang="en-US" sz="5400" b="1" dirty="0" err="1"/>
              <a:t>oliveyards</a:t>
            </a:r>
            <a:r>
              <a:rPr lang="en-US" sz="5400" b="1" dirty="0"/>
              <a:t>, and vineyards,…</a:t>
            </a:r>
          </a:p>
        </p:txBody>
      </p:sp>
    </p:spTree>
    <p:extLst>
      <p:ext uri="{BB962C8B-B14F-4D97-AF65-F5344CB8AC3E}">
        <p14:creationId xmlns:p14="http://schemas.microsoft.com/office/powerpoint/2010/main" val="4196018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6"/>
            </a:pPr>
            <a:r>
              <a:rPr lang="en-US" sz="5400" b="1" dirty="0"/>
              <a:t>…and sheep, and oxen, and menservants, and maidservants?</a:t>
            </a:r>
          </a:p>
          <a:p>
            <a:pPr marL="914400" indent="-914400">
              <a:buSzPct val="100000"/>
              <a:buFont typeface="+mj-lt"/>
              <a:buAutoNum type="arabicParenR" startAt="26"/>
            </a:pPr>
            <a:r>
              <a:rPr lang="en-US" sz="5400" b="1" dirty="0"/>
              <a:t>The leprosy therefore of Naaman shall cleave unto thee, and unto thy seed for ever. And he went out from his presence a leper as white as snow.</a:t>
            </a:r>
          </a:p>
        </p:txBody>
      </p:sp>
    </p:spTree>
    <p:extLst>
      <p:ext uri="{BB962C8B-B14F-4D97-AF65-F5344CB8AC3E}">
        <p14:creationId xmlns:p14="http://schemas.microsoft.com/office/powerpoint/2010/main" val="1679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19CB-63CD-DC42-A817-CD48EBE9486B}"/>
              </a:ext>
            </a:extLst>
          </p:cNvPr>
          <p:cNvSpPr>
            <a:spLocks noGrp="1"/>
          </p:cNvSpPr>
          <p:nvPr>
            <p:ph type="title"/>
          </p:nvPr>
        </p:nvSpPr>
        <p:spPr/>
        <p:txBody>
          <a:bodyPr>
            <a:normAutofit/>
          </a:bodyPr>
          <a:lstStyle/>
          <a:p>
            <a:pPr algn="ctr"/>
            <a:r>
              <a:rPr lang="en-US" sz="5400" dirty="0"/>
              <a:t>Some Observations About Gehazi</a:t>
            </a:r>
          </a:p>
        </p:txBody>
      </p:sp>
      <p:sp>
        <p:nvSpPr>
          <p:cNvPr id="3" name="Content Placeholder 2"/>
          <p:cNvSpPr>
            <a:spLocks noGrp="1"/>
          </p:cNvSpPr>
          <p:nvPr>
            <p:ph sz="quarter" idx="1"/>
          </p:nvPr>
        </p:nvSpPr>
        <p:spPr/>
        <p:txBody>
          <a:bodyPr/>
          <a:lstStyle/>
          <a:p>
            <a:r>
              <a:rPr lang="en-US" sz="5400" b="1" dirty="0"/>
              <a:t>He Was Fortunate to Have Lived under a Godly Influence</a:t>
            </a:r>
          </a:p>
          <a:p>
            <a:r>
              <a:rPr lang="en-US" sz="5400" b="1" dirty="0"/>
              <a:t>He Was Privileged to Have Witnessed God’s Power</a:t>
            </a:r>
          </a:p>
          <a:p>
            <a:r>
              <a:rPr lang="en-US" sz="5400" b="1" dirty="0"/>
              <a:t>He Was Blessed to Have Been Afforded Many Opportunities </a:t>
            </a:r>
            <a:endParaRPr lang="en-US" sz="54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FEDB15-B4C1-0048-8597-BBCC841C8AA6}"/>
              </a:ext>
            </a:extLst>
          </p:cNvPr>
          <p:cNvSpPr>
            <a:spLocks noGrp="1"/>
          </p:cNvSpPr>
          <p:nvPr>
            <p:ph type="title"/>
          </p:nvPr>
        </p:nvSpPr>
        <p:spPr>
          <a:xfrm>
            <a:off x="533400" y="152400"/>
            <a:ext cx="11049000" cy="1143000"/>
          </a:xfrm>
        </p:spPr>
        <p:txBody>
          <a:bodyPr>
            <a:normAutofit/>
          </a:bodyPr>
          <a:lstStyle/>
          <a:p>
            <a:pPr algn="ctr"/>
            <a:r>
              <a:rPr lang="en-US" sz="5400" dirty="0"/>
              <a:t>Some Lessons Learned From Gehazi</a:t>
            </a:r>
          </a:p>
        </p:txBody>
      </p:sp>
      <p:sp>
        <p:nvSpPr>
          <p:cNvPr id="3" name="Content Placeholder 2"/>
          <p:cNvSpPr>
            <a:spLocks noGrp="1"/>
          </p:cNvSpPr>
          <p:nvPr>
            <p:ph sz="quarter" idx="1"/>
          </p:nvPr>
        </p:nvSpPr>
        <p:spPr>
          <a:xfrm>
            <a:off x="1219200" y="1524000"/>
            <a:ext cx="10363200" cy="3962400"/>
          </a:xfrm>
        </p:spPr>
        <p:txBody>
          <a:bodyPr>
            <a:normAutofit/>
          </a:bodyPr>
          <a:lstStyle/>
          <a:p>
            <a:pPr>
              <a:buFont typeface="Wingdings" pitchFamily="2" charset="2"/>
              <a:buChar char="§"/>
            </a:pPr>
            <a:r>
              <a:rPr lang="en-US" sz="5400" b="1" dirty="0"/>
              <a:t>Beware of Covetousness </a:t>
            </a:r>
          </a:p>
          <a:p>
            <a:pPr>
              <a:buFont typeface="Wingdings" pitchFamily="2" charset="2"/>
              <a:buChar char="§"/>
            </a:pPr>
            <a:r>
              <a:rPr lang="en-US" sz="5400" b="1" dirty="0"/>
              <a:t>Sown Seed Always Produces a Harvest</a:t>
            </a:r>
          </a:p>
          <a:p>
            <a:pPr>
              <a:buFont typeface="Wingdings" pitchFamily="2" charset="2"/>
              <a:buChar char="§"/>
            </a:pPr>
            <a:r>
              <a:rPr lang="en-US" sz="5400" b="1" dirty="0"/>
              <a:t>People Make Their Own Choices</a:t>
            </a:r>
          </a:p>
          <a:p>
            <a:pPr>
              <a:buFont typeface="Wingdings" pitchFamily="2" charset="2"/>
              <a:buChar char="§"/>
            </a:pPr>
            <a:r>
              <a:rPr lang="en-US" sz="5400" b="1" dirty="0"/>
              <a:t>Some Things Done Cannot Be Undone</a:t>
            </a:r>
          </a:p>
          <a:p>
            <a:pPr>
              <a:buNone/>
            </a:pPr>
            <a:endParaRPr lang="en-US" b="1" dirty="0"/>
          </a:p>
          <a:p>
            <a:pPr>
              <a:buNone/>
            </a:pPr>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5400" dirty="0"/>
              <a:t>The Ministry of Elisha</a:t>
            </a:r>
          </a:p>
        </p:txBody>
      </p:sp>
      <p:sp>
        <p:nvSpPr>
          <p:cNvPr id="3" name="Content Placeholder 2"/>
          <p:cNvSpPr>
            <a:spLocks noGrp="1"/>
          </p:cNvSpPr>
          <p:nvPr>
            <p:ph sz="quarter" idx="1"/>
          </p:nvPr>
        </p:nvSpPr>
        <p:spPr/>
        <p:txBody>
          <a:bodyPr>
            <a:normAutofit/>
          </a:bodyPr>
          <a:lstStyle/>
          <a:p>
            <a:r>
              <a:rPr lang="en-US" sz="5400" dirty="0"/>
              <a:t>He had a definite call </a:t>
            </a:r>
          </a:p>
          <a:p>
            <a:r>
              <a:rPr lang="en-US" sz="5400" dirty="0"/>
              <a:t>He served humbly </a:t>
            </a:r>
          </a:p>
          <a:p>
            <a:r>
              <a:rPr lang="en-US" sz="5400" dirty="0"/>
              <a:t>He had a holy desire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4A6CB-315B-C148-9C8E-ECBB41465B7A}"/>
              </a:ext>
            </a:extLst>
          </p:cNvPr>
          <p:cNvSpPr>
            <a:spLocks noGrp="1"/>
          </p:cNvSpPr>
          <p:nvPr>
            <p:ph type="title"/>
          </p:nvPr>
        </p:nvSpPr>
        <p:spPr/>
        <p:txBody>
          <a:bodyPr>
            <a:normAutofit/>
          </a:bodyPr>
          <a:lstStyle/>
          <a:p>
            <a:pPr algn="ctr"/>
            <a:r>
              <a:rPr lang="en-US" sz="5400" dirty="0"/>
              <a:t>II Kings 5:15-27 (KJV) </a:t>
            </a:r>
          </a:p>
        </p:txBody>
      </p:sp>
      <p:sp>
        <p:nvSpPr>
          <p:cNvPr id="3" name="Content Placeholder 2">
            <a:extLst>
              <a:ext uri="{FF2B5EF4-FFF2-40B4-BE49-F238E27FC236}">
                <a16:creationId xmlns:a16="http://schemas.microsoft.com/office/drawing/2014/main" id="{4AAC6BAC-5F18-5B45-9A29-73CD543B671E}"/>
              </a:ext>
            </a:extLst>
          </p:cNvPr>
          <p:cNvSpPr>
            <a:spLocks noGrp="1"/>
          </p:cNvSpPr>
          <p:nvPr>
            <p:ph sz="quarter" idx="1"/>
          </p:nvPr>
        </p:nvSpPr>
        <p:spPr>
          <a:xfrm>
            <a:off x="533400" y="1447800"/>
            <a:ext cx="11049000" cy="4572000"/>
          </a:xfrm>
        </p:spPr>
        <p:txBody>
          <a:bodyPr>
            <a:normAutofit/>
          </a:bodyPr>
          <a:lstStyle/>
          <a:p>
            <a:pPr marL="914400" indent="-914400">
              <a:buSzPct val="100000"/>
              <a:buFont typeface="+mj-lt"/>
              <a:buAutoNum type="arabicParenR" startAt="15"/>
            </a:pPr>
            <a:r>
              <a:rPr lang="en-US" sz="5400" dirty="0"/>
              <a:t>And he returned to the man of God, he and all his company, and came, and stood before him: and he said, Behold, now I know that there is no God in all the earth, but in Israel: now therefore, I pray thee, take a blessing of thy servant.</a:t>
            </a:r>
          </a:p>
        </p:txBody>
      </p:sp>
    </p:spTree>
    <p:extLst>
      <p:ext uri="{BB962C8B-B14F-4D97-AF65-F5344CB8AC3E}">
        <p14:creationId xmlns:p14="http://schemas.microsoft.com/office/powerpoint/2010/main" val="50789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16"/>
            </a:pPr>
            <a:r>
              <a:rPr lang="en-US" sz="5400" b="1" dirty="0"/>
              <a:t>But he said, As the Lord </a:t>
            </a:r>
            <a:r>
              <a:rPr lang="en-US" sz="5400" b="1" dirty="0" err="1"/>
              <a:t>liveth</a:t>
            </a:r>
            <a:r>
              <a:rPr lang="en-US" sz="5400" b="1" dirty="0"/>
              <a:t>, before whom I stand, I will receive none. And he urged him to take it; but he refused.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17"/>
            </a:pPr>
            <a:r>
              <a:rPr lang="en-US" sz="5400" b="1" dirty="0"/>
              <a:t>And Naaman said, Shall there not then, I pray thee, be given to thy servant two mules' burden of earth? for thy servant will henceforth offer neither burnt offering nor sacrifice unto other gods, but unto the Lord.</a:t>
            </a:r>
          </a:p>
        </p:txBody>
      </p:sp>
    </p:spTree>
    <p:extLst>
      <p:ext uri="{BB962C8B-B14F-4D97-AF65-F5344CB8AC3E}">
        <p14:creationId xmlns:p14="http://schemas.microsoft.com/office/powerpoint/2010/main" val="3134992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18"/>
            </a:pPr>
            <a:r>
              <a:rPr lang="en-US" sz="5400" b="1" dirty="0"/>
              <a:t>In this thing the Lord pardon thy servant, that when my master </a:t>
            </a:r>
            <a:r>
              <a:rPr lang="en-US" sz="5400" b="1" dirty="0" err="1"/>
              <a:t>goeth</a:t>
            </a:r>
            <a:r>
              <a:rPr lang="en-US" sz="5400" b="1" dirty="0"/>
              <a:t> into the house of </a:t>
            </a:r>
            <a:r>
              <a:rPr lang="en-US" sz="5400" b="1" dirty="0" err="1"/>
              <a:t>Rimmon</a:t>
            </a:r>
            <a:r>
              <a:rPr lang="en-US" sz="5400" b="1" dirty="0"/>
              <a:t> to worship there, and he </a:t>
            </a:r>
            <a:r>
              <a:rPr lang="en-US" sz="5400" b="1" dirty="0" err="1"/>
              <a:t>leaneth</a:t>
            </a:r>
            <a:r>
              <a:rPr lang="en-US" sz="5400" b="1" dirty="0"/>
              <a:t> on my hand, and I bow myself in the house of </a:t>
            </a:r>
            <a:r>
              <a:rPr lang="en-US" sz="5400" b="1" dirty="0" err="1"/>
              <a:t>Rimmon</a:t>
            </a:r>
            <a:r>
              <a:rPr lang="en-US" sz="5400" b="1" dirty="0"/>
              <a:t>:…</a:t>
            </a:r>
          </a:p>
        </p:txBody>
      </p:sp>
    </p:spTree>
    <p:extLst>
      <p:ext uri="{BB962C8B-B14F-4D97-AF65-F5344CB8AC3E}">
        <p14:creationId xmlns:p14="http://schemas.microsoft.com/office/powerpoint/2010/main" val="2158728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18"/>
            </a:pPr>
            <a:r>
              <a:rPr lang="en-US" sz="5400" b="1" dirty="0"/>
              <a:t>…when I bow down myself in the house of </a:t>
            </a:r>
            <a:r>
              <a:rPr lang="en-US" sz="5400" b="1" dirty="0" err="1"/>
              <a:t>Rimmon</a:t>
            </a:r>
            <a:r>
              <a:rPr lang="en-US" sz="5400" b="1" dirty="0"/>
              <a:t>, the Lord pardon thy servant in this thing.</a:t>
            </a:r>
          </a:p>
          <a:p>
            <a:pPr marL="914400" indent="-914400">
              <a:buSzPct val="100000"/>
              <a:buFont typeface="+mj-lt"/>
              <a:buAutoNum type="arabicParenR" startAt="19"/>
            </a:pPr>
            <a:r>
              <a:rPr lang="en-US" sz="5400" b="1" dirty="0"/>
              <a:t>And he said unto him, Go in peace. So he departed from him a little way.</a:t>
            </a:r>
          </a:p>
        </p:txBody>
      </p:sp>
    </p:spTree>
    <p:extLst>
      <p:ext uri="{BB962C8B-B14F-4D97-AF65-F5344CB8AC3E}">
        <p14:creationId xmlns:p14="http://schemas.microsoft.com/office/powerpoint/2010/main" val="344861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0"/>
            </a:pPr>
            <a:r>
              <a:rPr lang="en-US" sz="5400" b="1" dirty="0"/>
              <a:t>But Gehazi, the servant of Elisha the man of God, said, Behold, my master hath spared Naaman this Syrian, in not receiving at his hands that which he brought: but, as the Lord </a:t>
            </a:r>
            <a:r>
              <a:rPr lang="en-US" sz="5400" b="1" dirty="0" err="1"/>
              <a:t>liveth</a:t>
            </a:r>
            <a:r>
              <a:rPr lang="en-US" sz="5400" b="1" dirty="0"/>
              <a:t>, I will run after him, and take somewhat of him.</a:t>
            </a:r>
          </a:p>
        </p:txBody>
      </p:sp>
    </p:spTree>
    <p:extLst>
      <p:ext uri="{BB962C8B-B14F-4D97-AF65-F5344CB8AC3E}">
        <p14:creationId xmlns:p14="http://schemas.microsoft.com/office/powerpoint/2010/main" val="3920018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11049000" cy="5943600"/>
          </a:xfrm>
        </p:spPr>
        <p:txBody>
          <a:bodyPr>
            <a:normAutofit/>
          </a:bodyPr>
          <a:lstStyle/>
          <a:p>
            <a:pPr marL="914400" indent="-914400">
              <a:buSzPct val="100000"/>
              <a:buFont typeface="+mj-lt"/>
              <a:buAutoNum type="arabicParenR" startAt="21"/>
            </a:pPr>
            <a:r>
              <a:rPr lang="en-US" sz="5400" b="1" dirty="0"/>
              <a:t>So Gehazi followed after Naaman. And when Naaman saw him running after him, he lighted down from the chariot to meet him, and said, Is all well?</a:t>
            </a:r>
          </a:p>
        </p:txBody>
      </p:sp>
    </p:spTree>
    <p:extLst>
      <p:ext uri="{BB962C8B-B14F-4D97-AF65-F5344CB8AC3E}">
        <p14:creationId xmlns:p14="http://schemas.microsoft.com/office/powerpoint/2010/main" val="3373310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117</TotalTime>
  <Words>544</Words>
  <Application>Microsoft Macintosh PowerPoint</Application>
  <PresentationFormat>Widescreen</PresentationFormat>
  <Paragraphs>32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Franklin Gothic Book</vt:lpstr>
      <vt:lpstr>Perpetua</vt:lpstr>
      <vt:lpstr>Wingdings</vt:lpstr>
      <vt:lpstr>Wingdings 2</vt:lpstr>
      <vt:lpstr>Equity</vt:lpstr>
      <vt:lpstr>Lessons Learned form the Life of Gehazi  </vt:lpstr>
      <vt:lpstr>The Ministry of Elisha</vt:lpstr>
      <vt:lpstr>II Kings 5:15-27 (KJV)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Observations About Gehazi</vt:lpstr>
      <vt:lpstr>Some Lessons Learned From Gehazi</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Can Have It Your Way</dc:title>
  <dc:creator>Paul</dc:creator>
  <cp:lastModifiedBy>Young, Joel</cp:lastModifiedBy>
  <cp:revision>18</cp:revision>
  <dcterms:created xsi:type="dcterms:W3CDTF">2011-11-27T00:56:52Z</dcterms:created>
  <dcterms:modified xsi:type="dcterms:W3CDTF">2019-01-06T02:36:26Z</dcterms:modified>
</cp:coreProperties>
</file>