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87" r:id="rId4"/>
    <p:sldId id="288" r:id="rId5"/>
    <p:sldId id="284" r:id="rId6"/>
    <p:sldId id="289" r:id="rId7"/>
    <p:sldId id="290" r:id="rId8"/>
    <p:sldId id="285" r:id="rId9"/>
    <p:sldId id="292" r:id="rId10"/>
    <p:sldId id="291" r:id="rId11"/>
    <p:sldId id="286" r:id="rId12"/>
    <p:sldId id="293" r:id="rId13"/>
    <p:sldId id="261"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5" d="100"/>
          <a:sy n="85" d="100"/>
        </p:scale>
        <p:origin x="882" y="78"/>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2/24/2019</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2/24/2019</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2/24/2019</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2/24/2019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2/24/2019</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142999"/>
          </a:xfrm>
        </p:spPr>
        <p:txBody>
          <a:bodyPr>
            <a:noAutofit/>
          </a:bodyPr>
          <a:lstStyle/>
          <a:p>
            <a:pPr algn="ctr"/>
            <a:r>
              <a:rPr lang="en-US" sz="5400" i="1" dirty="0"/>
              <a:t>What We Learn In Obedience</a:t>
            </a:r>
            <a:endParaRPr lang="en-US" sz="5400" dirty="0"/>
          </a:p>
        </p:txBody>
      </p:sp>
      <p:sp>
        <p:nvSpPr>
          <p:cNvPr id="3" name="Subtitle 2"/>
          <p:cNvSpPr>
            <a:spLocks noGrp="1"/>
          </p:cNvSpPr>
          <p:nvPr>
            <p:ph type="subTitle" idx="1"/>
          </p:nvPr>
        </p:nvSpPr>
        <p:spPr>
          <a:xfrm>
            <a:off x="304800" y="3143250"/>
            <a:ext cx="7543800" cy="571500"/>
          </a:xfrm>
        </p:spPr>
        <p:txBody>
          <a:bodyPr>
            <a:noAutofit/>
          </a:bodyPr>
          <a:lstStyle/>
          <a:p>
            <a:r>
              <a:rPr lang="en-US" sz="5400" b="1" dirty="0"/>
              <a:t>Luke 5:1-11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20000"/>
          </a:bodyPr>
          <a:lstStyle/>
          <a:p>
            <a:pPr marL="1024128" indent="-914400" algn="just">
              <a:buFont typeface="+mj-lt"/>
              <a:buAutoNum type="arabicParenR" startAt="9"/>
            </a:pPr>
            <a:r>
              <a:rPr lang="en-US" sz="4800" b="1" dirty="0"/>
              <a:t>For he was astonished, and all that were with him, at the draught of the fishes which they had taken:</a:t>
            </a:r>
          </a:p>
          <a:p>
            <a:pPr>
              <a:buNone/>
            </a:pPr>
            <a:endParaRPr lang="en-US" sz="3200" b="1" dirty="0"/>
          </a:p>
          <a:p>
            <a:pPr>
              <a:buNone/>
            </a:pPr>
            <a:endParaRPr lang="en-US" b="1" dirty="0"/>
          </a:p>
          <a:p>
            <a:pPr>
              <a:buNone/>
            </a:pPr>
            <a:endParaRPr lang="en-US" dirty="0"/>
          </a:p>
        </p:txBody>
      </p:sp>
    </p:spTree>
    <p:extLst>
      <p:ext uri="{BB962C8B-B14F-4D97-AF65-F5344CB8AC3E}">
        <p14:creationId xmlns:p14="http://schemas.microsoft.com/office/powerpoint/2010/main" val="422027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438150"/>
            <a:ext cx="8763000" cy="4438650"/>
          </a:xfrm>
        </p:spPr>
        <p:txBody>
          <a:bodyPr>
            <a:normAutofit/>
          </a:bodyPr>
          <a:lstStyle/>
          <a:p>
            <a:pPr marL="852678" indent="-742950">
              <a:buFont typeface="+mj-lt"/>
              <a:buAutoNum type="arabicParenR" startAt="10"/>
            </a:pPr>
            <a:r>
              <a:rPr lang="en-US" sz="4400" b="1" dirty="0"/>
              <a:t>And so was also James, and John, the sons of Zebedee, which were partners with Simon. And Jesus said unto Simon, Fear not; from henceforth thou </a:t>
            </a:r>
            <a:r>
              <a:rPr lang="en-US" sz="4400" b="1" dirty="0" err="1"/>
              <a:t>shalt</a:t>
            </a:r>
            <a:r>
              <a:rPr lang="en-US" sz="4400" b="1" dirty="0"/>
              <a:t> catch men.</a:t>
            </a:r>
          </a:p>
          <a:p>
            <a:pPr>
              <a:buNone/>
            </a:pPr>
            <a:endParaRPr lang="en-US" b="1" dirty="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a:bodyPr>
          <a:lstStyle/>
          <a:p>
            <a:pPr marL="852678" indent="-742950">
              <a:buFont typeface="+mj-lt"/>
              <a:buAutoNum type="arabicParenR" startAt="11"/>
            </a:pPr>
            <a:r>
              <a:rPr lang="en-US" sz="4400" b="1" dirty="0"/>
              <a:t>And when they had brought their ships to land, they forsook all, and followed him.</a:t>
            </a:r>
          </a:p>
          <a:p>
            <a:pPr>
              <a:buNone/>
            </a:pPr>
            <a:endParaRPr lang="en-US" sz="3200" b="1" dirty="0"/>
          </a:p>
          <a:p>
            <a:pPr>
              <a:buNone/>
            </a:pPr>
            <a:endParaRPr lang="en-US" b="1" dirty="0"/>
          </a:p>
          <a:p>
            <a:pPr>
              <a:buNone/>
            </a:pPr>
            <a:endParaRPr lang="en-US" dirty="0"/>
          </a:p>
        </p:txBody>
      </p:sp>
    </p:spTree>
    <p:extLst>
      <p:ext uri="{BB962C8B-B14F-4D97-AF65-F5344CB8AC3E}">
        <p14:creationId xmlns:p14="http://schemas.microsoft.com/office/powerpoint/2010/main" val="903647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90550"/>
            <a:ext cx="8915400" cy="914400"/>
          </a:xfrm>
        </p:spPr>
        <p:txBody>
          <a:bodyPr>
            <a:noAutofit/>
          </a:bodyPr>
          <a:lstStyle/>
          <a:p>
            <a:pPr algn="ctr"/>
            <a:r>
              <a:rPr lang="en-US" sz="5000" b="1" dirty="0"/>
              <a:t>What We Learn In Obedience</a:t>
            </a:r>
            <a:endParaRPr lang="en-US" sz="5000" dirty="0"/>
          </a:p>
        </p:txBody>
      </p:sp>
      <p:sp>
        <p:nvSpPr>
          <p:cNvPr id="3" name="Content Placeholder 2"/>
          <p:cNvSpPr>
            <a:spLocks noGrp="1"/>
          </p:cNvSpPr>
          <p:nvPr>
            <p:ph idx="1"/>
          </p:nvPr>
        </p:nvSpPr>
        <p:spPr>
          <a:xfrm>
            <a:off x="214489" y="1428750"/>
            <a:ext cx="8763000" cy="3448050"/>
          </a:xfrm>
        </p:spPr>
        <p:txBody>
          <a:bodyPr>
            <a:noAutofit/>
          </a:bodyPr>
          <a:lstStyle/>
          <a:p>
            <a:pPr lvl="0">
              <a:buFont typeface="Arial" pitchFamily="34" charset="0"/>
              <a:buChar char="•"/>
            </a:pPr>
            <a:r>
              <a:rPr lang="en-US" sz="4000" b="1" dirty="0"/>
              <a:t>God Doesn’t Need Us</a:t>
            </a:r>
          </a:p>
          <a:p>
            <a:r>
              <a:rPr lang="en-US" sz="4000" b="1" dirty="0"/>
              <a:t>God Meets Us Where We Are</a:t>
            </a:r>
          </a:p>
          <a:p>
            <a:r>
              <a:rPr lang="en-US" sz="4000" b="1" dirty="0"/>
              <a:t>God Moves Us Toward Faith</a:t>
            </a:r>
          </a:p>
          <a:p>
            <a:r>
              <a:rPr lang="en-US" sz="4000" b="1" dirty="0"/>
              <a:t>God Displays His Power When We Obey</a:t>
            </a:r>
            <a:r>
              <a:rPr lang="en-US" sz="4000" dirty="0"/>
              <a:t> </a:t>
            </a:r>
          </a:p>
          <a:p>
            <a:pPr lvl="0">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14464-9244-4718-BFDC-0480C98232F5}"/>
              </a:ext>
            </a:extLst>
          </p:cNvPr>
          <p:cNvSpPr>
            <a:spLocks noGrp="1"/>
          </p:cNvSpPr>
          <p:nvPr>
            <p:ph type="title"/>
          </p:nvPr>
        </p:nvSpPr>
        <p:spPr>
          <a:xfrm>
            <a:off x="460022" y="514350"/>
            <a:ext cx="8229600" cy="800100"/>
          </a:xfrm>
        </p:spPr>
        <p:txBody>
          <a:bodyPr>
            <a:noAutofit/>
          </a:bodyPr>
          <a:lstStyle/>
          <a:p>
            <a:r>
              <a:rPr lang="en-US" sz="5400" dirty="0"/>
              <a:t>Luke 5:1-11 (KJV)</a:t>
            </a:r>
          </a:p>
        </p:txBody>
      </p:sp>
      <p:sp>
        <p:nvSpPr>
          <p:cNvPr id="3" name="Content Placeholder 2"/>
          <p:cNvSpPr>
            <a:spLocks noGrp="1"/>
          </p:cNvSpPr>
          <p:nvPr>
            <p:ph idx="1"/>
          </p:nvPr>
        </p:nvSpPr>
        <p:spPr>
          <a:xfrm>
            <a:off x="457200" y="1360622"/>
            <a:ext cx="8229600" cy="3649528"/>
          </a:xfrm>
        </p:spPr>
        <p:txBody>
          <a:bodyPr>
            <a:normAutofit fontScale="85000" lnSpcReduction="10000"/>
          </a:bodyPr>
          <a:lstStyle/>
          <a:p>
            <a:pPr marL="1024128" indent="-914400" algn="just">
              <a:buFont typeface="+mj-lt"/>
              <a:buAutoNum type="arabicParenR"/>
            </a:pPr>
            <a:r>
              <a:rPr lang="en-US" sz="5200" b="1" dirty="0"/>
              <a:t>And it came to pass, that, as the people pressed upon him to hear the word of God, he stood by the lake of Gennesaret,</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85000" lnSpcReduction="10000"/>
          </a:bodyPr>
          <a:lstStyle/>
          <a:p>
            <a:pPr marL="1024128" indent="-914400" algn="just">
              <a:buFont typeface="+mj-lt"/>
              <a:buAutoNum type="arabicParenR" startAt="2"/>
            </a:pPr>
            <a:r>
              <a:rPr lang="en-US" sz="5200" b="1" dirty="0"/>
              <a:t>And saw two ships standing by the lake: but the fishermen were gone out of them, and were washing their nets.</a:t>
            </a:r>
          </a:p>
          <a:p>
            <a:pPr>
              <a:buNone/>
            </a:pPr>
            <a:endParaRPr lang="en-US" dirty="0"/>
          </a:p>
        </p:txBody>
      </p:sp>
    </p:spTree>
    <p:extLst>
      <p:ext uri="{BB962C8B-B14F-4D97-AF65-F5344CB8AC3E}">
        <p14:creationId xmlns:p14="http://schemas.microsoft.com/office/powerpoint/2010/main" val="40471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90550"/>
            <a:ext cx="8686800" cy="4438650"/>
          </a:xfrm>
        </p:spPr>
        <p:txBody>
          <a:bodyPr>
            <a:normAutofit fontScale="85000" lnSpcReduction="10000"/>
          </a:bodyPr>
          <a:lstStyle/>
          <a:p>
            <a:pPr marL="1024128" indent="-914400" algn="just">
              <a:buFont typeface="+mj-lt"/>
              <a:buAutoNum type="arabicParenR" startAt="3"/>
            </a:pPr>
            <a:r>
              <a:rPr lang="en-US" sz="5200" b="1" dirty="0"/>
              <a:t>And he entered into one of the ships, which was Simon's, and prayed him that he would thrust out a little from the land. And he sat down, and taught the people out of the ship</a:t>
            </a:r>
            <a:r>
              <a:rPr lang="en-US" sz="5200" dirty="0"/>
              <a:t>.</a:t>
            </a:r>
          </a:p>
          <a:p>
            <a:pPr marL="624078" indent="-514350">
              <a:buFont typeface="+mj-lt"/>
              <a:buAutoNum type="arabicParenR" startAt="3"/>
            </a:pPr>
            <a:endParaRPr lang="en-US" b="1" dirty="0"/>
          </a:p>
          <a:p>
            <a:pPr>
              <a:buNone/>
            </a:pPr>
            <a:endParaRPr lang="en-US" dirty="0"/>
          </a:p>
        </p:txBody>
      </p:sp>
    </p:spTree>
    <p:extLst>
      <p:ext uri="{BB962C8B-B14F-4D97-AF65-F5344CB8AC3E}">
        <p14:creationId xmlns:p14="http://schemas.microsoft.com/office/powerpoint/2010/main" val="3651568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10000"/>
          </a:bodyPr>
          <a:lstStyle/>
          <a:p>
            <a:pPr marL="1024128" indent="-914400" algn="just">
              <a:buFont typeface="+mj-lt"/>
              <a:buAutoNum type="arabicParenR" startAt="4"/>
            </a:pPr>
            <a:r>
              <a:rPr lang="en-US" sz="4800" b="1" dirty="0"/>
              <a:t>Now when he had left speaking, he said unto Simon, Launch out into the deep, and let down your nets for a draught.</a:t>
            </a:r>
          </a:p>
          <a:p>
            <a:pPr>
              <a:buNone/>
            </a:pPr>
            <a:endParaRPr lang="en-US" b="1"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10000"/>
          </a:bodyPr>
          <a:lstStyle/>
          <a:p>
            <a:pPr marL="1024128" lvl="0" indent="-914400" algn="just">
              <a:buClr>
                <a:srgbClr val="A04DA3"/>
              </a:buClr>
              <a:buFont typeface="+mj-lt"/>
              <a:buAutoNum type="arabicParenR" startAt="5"/>
            </a:pPr>
            <a:r>
              <a:rPr lang="en-US" sz="4800" b="1" dirty="0">
                <a:solidFill>
                  <a:prstClr val="black"/>
                </a:solidFill>
              </a:rPr>
              <a:t>And Simon answering said unto him, Master, we have toiled all the night, and have taken nothing: nevertheless at thy word I will let down the net.</a:t>
            </a:r>
          </a:p>
          <a:p>
            <a:pPr>
              <a:buNone/>
            </a:pPr>
            <a:endParaRPr lang="en-US" b="1" dirty="0"/>
          </a:p>
          <a:p>
            <a:pPr>
              <a:buNone/>
            </a:pPr>
            <a:endParaRPr lang="en-US" dirty="0"/>
          </a:p>
        </p:txBody>
      </p:sp>
    </p:spTree>
    <p:extLst>
      <p:ext uri="{BB962C8B-B14F-4D97-AF65-F5344CB8AC3E}">
        <p14:creationId xmlns:p14="http://schemas.microsoft.com/office/powerpoint/2010/main" val="1590058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10000"/>
          </a:bodyPr>
          <a:lstStyle/>
          <a:p>
            <a:pPr marL="1024128" lvl="0" indent="-914400" algn="just">
              <a:buClr>
                <a:srgbClr val="A04DA3"/>
              </a:buClr>
              <a:buFont typeface="+mj-lt"/>
              <a:buAutoNum type="arabicParenR" startAt="6"/>
            </a:pPr>
            <a:r>
              <a:rPr lang="en-US" sz="4800" b="1" dirty="0">
                <a:solidFill>
                  <a:prstClr val="black"/>
                </a:solidFill>
              </a:rPr>
              <a:t>And when they had this done, they </a:t>
            </a:r>
            <a:r>
              <a:rPr lang="en-US" sz="4800" b="1" dirty="0" err="1">
                <a:solidFill>
                  <a:prstClr val="black"/>
                </a:solidFill>
              </a:rPr>
              <a:t>inclosed</a:t>
            </a:r>
            <a:r>
              <a:rPr lang="en-US" sz="4800" b="1" dirty="0">
                <a:solidFill>
                  <a:prstClr val="black"/>
                </a:solidFill>
              </a:rPr>
              <a:t> a great multitude of fishes: and their net brake.</a:t>
            </a:r>
          </a:p>
          <a:p>
            <a:pPr>
              <a:buNone/>
            </a:pPr>
            <a:endParaRPr lang="en-US" b="1" dirty="0"/>
          </a:p>
          <a:p>
            <a:pPr>
              <a:buNone/>
            </a:pPr>
            <a:endParaRPr lang="en-US" dirty="0"/>
          </a:p>
        </p:txBody>
      </p:sp>
    </p:spTree>
    <p:extLst>
      <p:ext uri="{BB962C8B-B14F-4D97-AF65-F5344CB8AC3E}">
        <p14:creationId xmlns:p14="http://schemas.microsoft.com/office/powerpoint/2010/main" val="325573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20000"/>
          </a:bodyPr>
          <a:lstStyle/>
          <a:p>
            <a:pPr marL="1024128" indent="-914400" algn="just">
              <a:buFont typeface="+mj-lt"/>
              <a:buAutoNum type="arabicParenR" startAt="7"/>
            </a:pPr>
            <a:r>
              <a:rPr lang="en-US" sz="4800" b="1" dirty="0"/>
              <a:t>And they beckoned unto their partners, which were in the other ship, that they should come and help them. And they came, and filled both the ships, so that they began to sink.</a:t>
            </a:r>
          </a:p>
          <a:p>
            <a:pPr>
              <a:buNone/>
            </a:pPr>
            <a:endParaRPr lang="en-US" sz="3200" b="1" dirty="0"/>
          </a:p>
          <a:p>
            <a:pPr>
              <a:buNone/>
            </a:pPr>
            <a:endParaRPr lang="en-US" b="1"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0550"/>
            <a:ext cx="8229600" cy="4438650"/>
          </a:xfrm>
        </p:spPr>
        <p:txBody>
          <a:bodyPr>
            <a:normAutofit fontScale="92500" lnSpcReduction="20000"/>
          </a:bodyPr>
          <a:lstStyle/>
          <a:p>
            <a:pPr marL="1024128" indent="-914400" algn="just">
              <a:buFont typeface="+mj-lt"/>
              <a:buAutoNum type="arabicParenR" startAt="8"/>
            </a:pPr>
            <a:r>
              <a:rPr lang="en-US" sz="4800" b="1" dirty="0"/>
              <a:t>When Simon Peter saw it, he fell down at Jesus' knees, saying, Depart from me; for I am a sinful man, O Lord.</a:t>
            </a:r>
          </a:p>
          <a:p>
            <a:pPr>
              <a:buNone/>
            </a:pPr>
            <a:endParaRPr lang="en-US" sz="3200" b="1" dirty="0"/>
          </a:p>
          <a:p>
            <a:pPr>
              <a:buNone/>
            </a:pPr>
            <a:endParaRPr lang="en-US" b="1" dirty="0"/>
          </a:p>
          <a:p>
            <a:pPr>
              <a:buNone/>
            </a:pPr>
            <a:endParaRPr lang="en-US" dirty="0"/>
          </a:p>
        </p:txBody>
      </p:sp>
    </p:spTree>
    <p:extLst>
      <p:ext uri="{BB962C8B-B14F-4D97-AF65-F5344CB8AC3E}">
        <p14:creationId xmlns:p14="http://schemas.microsoft.com/office/powerpoint/2010/main" val="1585318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638</TotalTime>
  <Words>358</Words>
  <Application>Microsoft Office PowerPoint</Application>
  <PresentationFormat>On-screen Show (16:9)</PresentationFormat>
  <Paragraphs>26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Georgia</vt:lpstr>
      <vt:lpstr>Trebuchet MS</vt:lpstr>
      <vt:lpstr>Wingdings 2</vt:lpstr>
      <vt:lpstr>Urban</vt:lpstr>
      <vt:lpstr>What We Learn In Obedience</vt:lpstr>
      <vt:lpstr>Luke 5:1-11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We Learn In Obedience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77</cp:revision>
  <dcterms:created xsi:type="dcterms:W3CDTF">2010-10-31T05:03:18Z</dcterms:created>
  <dcterms:modified xsi:type="dcterms:W3CDTF">2019-02-24T15:41:40Z</dcterms:modified>
</cp:coreProperties>
</file>