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72" r:id="rId3"/>
    <p:sldId id="276" r:id="rId4"/>
    <p:sldId id="277" r:id="rId5"/>
    <p:sldId id="282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0313" autoAdjust="0"/>
  </p:normalViewPr>
  <p:slideViewPr>
    <p:cSldViewPr>
      <p:cViewPr varScale="1">
        <p:scale>
          <a:sx n="46" d="100"/>
          <a:sy n="46" d="100"/>
        </p:scale>
        <p:origin x="1018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79F57-80DF-4C64-8297-107575915330}" type="datetimeFigureOut">
              <a:rPr lang="en-US" smtClean="0"/>
              <a:pPr/>
              <a:t>7/5/2020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0E058-72AA-4F56-AEDA-8677A65929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02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7/5/2020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05200"/>
            <a:ext cx="10998200" cy="15240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When The </a:t>
            </a:r>
            <a:r>
              <a:rPr lang="en-US" sz="5400"/>
              <a:t>Wicked Take Aim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990600"/>
          </a:xfrm>
        </p:spPr>
        <p:txBody>
          <a:bodyPr>
            <a:normAutofit/>
          </a:bodyPr>
          <a:lstStyle/>
          <a:p>
            <a:r>
              <a:rPr lang="en-US" sz="5400" b="1" dirty="0"/>
              <a:t>Psalm 11:1-7</a:t>
            </a: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FFCD-9D9C-4BB6-9F0B-7775300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TEXT Psalm 11:1-7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08176"/>
            <a:ext cx="11430000" cy="5294376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11  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Helvetica Neue"/>
              </a:rPr>
              <a:t>In the </a:t>
            </a:r>
            <a:r>
              <a:rPr lang="en-US" sz="4800" b="1" i="0" cap="small" dirty="0">
                <a:solidFill>
                  <a:srgbClr val="000000"/>
                </a:solidFill>
                <a:effectLst/>
                <a:latin typeface="Helvetica Neue"/>
              </a:rPr>
              <a:t>Lord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Helvetica Neue"/>
              </a:rPr>
              <a:t> put I my trust: how say ye to my soul, Flee as a bird to your mountain?</a:t>
            </a:r>
          </a:p>
          <a:p>
            <a:pPr marL="118872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Helvetica Neue"/>
              </a:rPr>
              <a:t>For, lo, the wicked bend their bow, they make ready their arrow upon the string, that they may privily shoot at the upright in heart.</a:t>
            </a:r>
          </a:p>
        </p:txBody>
      </p:sp>
    </p:spTree>
    <p:extLst>
      <p:ext uri="{BB962C8B-B14F-4D97-AF65-F5344CB8AC3E}">
        <p14:creationId xmlns:p14="http://schemas.microsoft.com/office/powerpoint/2010/main" val="441923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447800"/>
            <a:ext cx="11582400" cy="54102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If the foundations be destroyed, what can the righteous do?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Helvetica Neue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 is in his holy temple,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Helvetica Neue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's throne is in heaven: his eyes behold, his eyelids try, the children of men.</a:t>
            </a:r>
          </a:p>
          <a:p>
            <a:pPr marL="118872" indent="0" algn="l"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marL="118872" indent="0">
              <a:buNone/>
            </a:pPr>
            <a:endParaRPr lang="en-US" sz="4400" dirty="0"/>
          </a:p>
          <a:p>
            <a:pPr marL="118872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8384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11277600" cy="51816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Helvetica Neue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Helvetica Neue"/>
              </a:rPr>
              <a:t>trieth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 the righteous: but the wicked and him that loveth violence his soul hateth.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Upon the wicked he shall rain snares, fire and brimstone, and an horrible tempest: this shall be the portion of their cup.</a:t>
            </a:r>
          </a:p>
          <a:p>
            <a:pPr marL="118872" indent="0">
              <a:buNone/>
            </a:pPr>
            <a:endParaRPr lang="en-US" sz="4400" dirty="0"/>
          </a:p>
          <a:p>
            <a:pPr marL="118872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72397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11430000" cy="4800600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For the righteous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Helvetica Neue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Helvetica Neue"/>
              </a:rPr>
              <a:t> loveth righteousness; his countenance doth behold the upright.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102757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5448"/>
            <a:ext cx="116586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Some Truths We Need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05000"/>
            <a:ext cx="11658600" cy="4495801"/>
          </a:xfrm>
        </p:spPr>
        <p:txBody>
          <a:bodyPr>
            <a:normAutofit/>
          </a:bodyPr>
          <a:lstStyle/>
          <a:p>
            <a:pPr lvl="0"/>
            <a:r>
              <a:rPr lang="en-US" sz="5400" b="1" dirty="0"/>
              <a:t>God Is Still In Control</a:t>
            </a:r>
          </a:p>
          <a:p>
            <a:pPr marL="118872" lvl="0" indent="0">
              <a:buNone/>
            </a:pPr>
            <a:endParaRPr lang="en-US" sz="2000" dirty="0"/>
          </a:p>
          <a:p>
            <a:pPr lvl="0"/>
            <a:r>
              <a:rPr lang="en-US" sz="5400" b="1" dirty="0"/>
              <a:t>God Is Allowing Us To Go Through This Test</a:t>
            </a:r>
          </a:p>
          <a:p>
            <a:pPr marL="118872" lvl="0" indent="0">
              <a:buNone/>
            </a:pPr>
            <a:endParaRPr lang="en-US" sz="2000" dirty="0"/>
          </a:p>
          <a:p>
            <a:pPr lvl="0"/>
            <a:r>
              <a:rPr lang="en-US" sz="5400" b="1" dirty="0"/>
              <a:t>God Is Not Finished Yet</a:t>
            </a:r>
          </a:p>
          <a:p>
            <a:pPr marL="118872" lvl="0" indent="0">
              <a:buNone/>
            </a:pP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12946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5448"/>
            <a:ext cx="116586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Some Things We Need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11506200" cy="4495801"/>
          </a:xfrm>
        </p:spPr>
        <p:txBody>
          <a:bodyPr>
            <a:normAutofit/>
          </a:bodyPr>
          <a:lstStyle/>
          <a:p>
            <a:pPr lvl="0"/>
            <a:r>
              <a:rPr lang="en-US" sz="5400" b="1" dirty="0"/>
              <a:t>Pray For Our Nation And Leaders</a:t>
            </a:r>
          </a:p>
          <a:p>
            <a:pPr marL="118872" lvl="0" indent="0">
              <a:buNone/>
            </a:pPr>
            <a:endParaRPr lang="en-US" sz="5400" dirty="0"/>
          </a:p>
          <a:p>
            <a:pPr lvl="0"/>
            <a:r>
              <a:rPr lang="en-US" sz="5400" b="1" dirty="0"/>
              <a:t>Vote Biblical And Moral Values</a:t>
            </a:r>
          </a:p>
          <a:p>
            <a:pPr marL="118872" lvl="0" indent="0">
              <a:buNone/>
            </a:pPr>
            <a:endParaRPr lang="en-US" sz="5400" dirty="0"/>
          </a:p>
          <a:p>
            <a:pPr lvl="0"/>
            <a:r>
              <a:rPr lang="en-US" sz="5400" b="1" dirty="0"/>
              <a:t>Make Sure Your Family Is Saved</a:t>
            </a:r>
            <a:endParaRPr lang="en-US" sz="5400" dirty="0"/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436358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557</TotalTime>
  <Words>218</Words>
  <Application>Microsoft Office PowerPoint</Application>
  <PresentationFormat>Widescreen</PresentationFormat>
  <Paragraphs>27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Corbel</vt:lpstr>
      <vt:lpstr>Helvetica Neue</vt:lpstr>
      <vt:lpstr>Wingdings</vt:lpstr>
      <vt:lpstr>Wingdings 2</vt:lpstr>
      <vt:lpstr>Wingdings 3</vt:lpstr>
      <vt:lpstr>Module</vt:lpstr>
      <vt:lpstr>When The Wicked Take Aim</vt:lpstr>
      <vt:lpstr>TEXT Psalm 11:1-7</vt:lpstr>
      <vt:lpstr>PowerPoint Presentation</vt:lpstr>
      <vt:lpstr>PowerPoint Presentation</vt:lpstr>
      <vt:lpstr>PowerPoint Presentation</vt:lpstr>
      <vt:lpstr>Some Truths We Need To Remember</vt:lpstr>
      <vt:lpstr>Some Things We Need 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89</cp:revision>
  <dcterms:created xsi:type="dcterms:W3CDTF">2011-08-21T02:12:59Z</dcterms:created>
  <dcterms:modified xsi:type="dcterms:W3CDTF">2020-07-05T15:09:19Z</dcterms:modified>
</cp:coreProperties>
</file>