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72" r:id="rId3"/>
    <p:sldId id="276" r:id="rId4"/>
    <p:sldId id="277" r:id="rId5"/>
    <p:sldId id="282" r:id="rId6"/>
    <p:sldId id="273" r:id="rId7"/>
    <p:sldId id="274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0313" autoAdjust="0"/>
  </p:normalViewPr>
  <p:slideViewPr>
    <p:cSldViewPr>
      <p:cViewPr varScale="1">
        <p:scale>
          <a:sx n="46" d="100"/>
          <a:sy n="46" d="100"/>
        </p:scale>
        <p:origin x="1018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1542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379F57-80DF-4C64-8297-107575915330}" type="datetimeFigureOut">
              <a:rPr lang="en-US" smtClean="0"/>
              <a:pPr/>
              <a:t>7/5/2020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B0E058-72AA-4F56-AEDA-8677A659290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B0E058-72AA-4F56-AEDA-8677A6592907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B0E058-72AA-4F56-AEDA-8677A6592907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7026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1" y="0"/>
            <a:ext cx="12191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355848"/>
            <a:ext cx="107696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828800"/>
            <a:ext cx="107696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3B66-2262-4AAD-8E23-7ABA1B44FB6A}" type="datetimeFigureOut">
              <a:rPr lang="en-US" smtClean="0"/>
              <a:pPr/>
              <a:t>7/5/2020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0A092-B422-4D2F-987E-8BC020D218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3B66-2262-4AAD-8E23-7ABA1B44FB6A}" type="datetimeFigureOut">
              <a:rPr lang="en-US" smtClean="0"/>
              <a:pPr/>
              <a:t>7/5/2020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0A092-B422-4D2F-987E-8BC020D218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8798560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8" name="Rectangle 7"/>
          <p:cNvSpPr/>
          <p:nvPr/>
        </p:nvSpPr>
        <p:spPr bwMode="ltGray">
          <a:xfrm>
            <a:off x="8863584" y="0"/>
            <a:ext cx="33528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274641"/>
            <a:ext cx="2540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1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3B66-2262-4AAD-8E23-7ABA1B44FB6A}" type="datetimeFigureOut">
              <a:rPr lang="en-US" smtClean="0"/>
              <a:pPr/>
              <a:t>7/5/2020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20796" y="6377460"/>
            <a:ext cx="51152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0A092-B422-4D2F-987E-8BC020D218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5448"/>
            <a:ext cx="109728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3B66-2262-4AAD-8E23-7ABA1B44FB6A}" type="datetimeFigureOut">
              <a:rPr lang="en-US" smtClean="0"/>
              <a:pPr/>
              <a:t>7/5/2020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0A092-B422-4D2F-987E-8BC020D218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12192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9744" y="118872"/>
            <a:ext cx="10684256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7552" y="1828800"/>
            <a:ext cx="10696448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3B66-2262-4AAD-8E23-7ABA1B44FB6A}" type="datetimeFigureOut">
              <a:rPr lang="en-US" smtClean="0"/>
              <a:pPr/>
              <a:t>7/5/2020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0A092-B422-4D2F-987E-8BC020D218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73936"/>
            <a:ext cx="53848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73936"/>
            <a:ext cx="53848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3B66-2262-4AAD-8E23-7ABA1B44FB6A}" type="datetimeFigureOut">
              <a:rPr lang="en-US" smtClean="0"/>
              <a:pPr/>
              <a:t>7/5/2020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0A092-B422-4D2F-987E-8BC020D218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98988"/>
            <a:ext cx="5386917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49512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698988"/>
            <a:ext cx="5389033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49512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3B66-2262-4AAD-8E23-7ABA1B44FB6A}" type="datetimeFigureOut">
              <a:rPr lang="en-US" smtClean="0"/>
              <a:pPr/>
              <a:t>7/5/2020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0A092-B422-4D2F-987E-8BC020D218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3B66-2262-4AAD-8E23-7ABA1B44FB6A}" type="datetimeFigureOut">
              <a:rPr lang="en-US" smtClean="0"/>
              <a:pPr/>
              <a:t>7/5/2020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0A092-B422-4D2F-987E-8BC020D218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3B66-2262-4AAD-8E23-7ABA1B44FB6A}" type="datetimeFigureOut">
              <a:rPr lang="en-US" smtClean="0"/>
              <a:pPr/>
              <a:t>7/5/2020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0A092-B422-4D2F-987E-8BC020D218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784" y="152400"/>
            <a:ext cx="3364992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5837" y="1743134"/>
            <a:ext cx="7894188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784" y="1730018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3B66-2262-4AAD-8E23-7ABA1B44FB6A}" type="datetimeFigureOut">
              <a:rPr lang="en-US" smtClean="0"/>
              <a:pPr/>
              <a:t>7/5/2020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0A092-B422-4D2F-987E-8BC020D218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5448"/>
            <a:ext cx="3366867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71741" y="1484808"/>
            <a:ext cx="8329863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728216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9456" y="1170432"/>
            <a:ext cx="3364992" cy="201168"/>
          </a:xfrm>
        </p:spPr>
        <p:txBody>
          <a:bodyPr/>
          <a:lstStyle/>
          <a:p>
            <a:fld id="{196F3B66-2262-4AAD-8E23-7ABA1B44FB6A}" type="datetimeFigureOut">
              <a:rPr lang="en-US" smtClean="0"/>
              <a:pPr/>
              <a:t>7/5/2020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47744" y="1170432"/>
            <a:ext cx="6925056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119104" y="1170432"/>
            <a:ext cx="978485" cy="201168"/>
          </a:xfrm>
        </p:spPr>
        <p:txBody>
          <a:bodyPr/>
          <a:lstStyle/>
          <a:p>
            <a:fld id="{AA90A092-B422-4D2F-987E-8BC020D218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7" name="Rectangle 6"/>
          <p:cNvSpPr/>
          <p:nvPr/>
        </p:nvSpPr>
        <p:spPr bwMode="ltGray">
          <a:xfrm>
            <a:off x="1" y="1"/>
            <a:ext cx="12191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75192"/>
            <a:ext cx="109728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476999"/>
            <a:ext cx="28448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96F3B66-2262-4AAD-8E23-7ABA1B44FB6A}" type="datetimeFigureOut">
              <a:rPr lang="en-US" smtClean="0"/>
              <a:pPr/>
              <a:t>7/5/2020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20796" y="6476999"/>
            <a:ext cx="7343625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39195" y="6476999"/>
            <a:ext cx="978485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AA90A092-B422-4D2F-987E-8BC020D218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505200"/>
            <a:ext cx="10998200" cy="1524000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When The </a:t>
            </a:r>
            <a:r>
              <a:rPr lang="en-US" sz="5400"/>
              <a:t>Wicked Take Aim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828800"/>
            <a:ext cx="10769600" cy="990600"/>
          </a:xfrm>
        </p:spPr>
        <p:txBody>
          <a:bodyPr>
            <a:normAutofit/>
          </a:bodyPr>
          <a:lstStyle/>
          <a:p>
            <a:r>
              <a:rPr lang="en-US" sz="5400" b="1" dirty="0"/>
              <a:t>Psalm 11:1-7</a:t>
            </a:r>
            <a:endParaRPr lang="en-US" sz="5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03FFCD-9D9C-4BB6-9F0B-77753009D8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TEXT Psalm 11:1-7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96F5B5-3FFD-473C-99FB-1FAB183AE6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408176"/>
            <a:ext cx="11430000" cy="5294376"/>
          </a:xfrm>
        </p:spPr>
        <p:txBody>
          <a:bodyPr>
            <a:normAutofit/>
          </a:bodyPr>
          <a:lstStyle/>
          <a:p>
            <a:pPr marL="118872" indent="0" algn="l">
              <a:buNone/>
            </a:pPr>
            <a:r>
              <a:rPr lang="en-US" sz="48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11  </a:t>
            </a:r>
            <a:r>
              <a:rPr lang="en-US" sz="4800" b="1" i="0" dirty="0">
                <a:solidFill>
                  <a:srgbClr val="000000"/>
                </a:solidFill>
                <a:effectLst/>
                <a:latin typeface="Helvetica Neue"/>
              </a:rPr>
              <a:t>In the </a:t>
            </a:r>
            <a:r>
              <a:rPr lang="en-US" sz="4800" b="1" i="0" cap="small" dirty="0">
                <a:solidFill>
                  <a:srgbClr val="000000"/>
                </a:solidFill>
                <a:effectLst/>
                <a:latin typeface="Helvetica Neue"/>
              </a:rPr>
              <a:t>Lord</a:t>
            </a:r>
            <a:r>
              <a:rPr lang="en-US" sz="4800" b="1" i="0" dirty="0">
                <a:solidFill>
                  <a:srgbClr val="000000"/>
                </a:solidFill>
                <a:effectLst/>
                <a:latin typeface="Helvetica Neue"/>
              </a:rPr>
              <a:t> put I my trust: how say ye to my soul, Flee as a bird to your mountain?</a:t>
            </a:r>
          </a:p>
          <a:p>
            <a:pPr marL="118872" indent="0" algn="l">
              <a:buNone/>
            </a:pPr>
            <a:r>
              <a:rPr lang="en-US" sz="4800" b="1" i="0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2 </a:t>
            </a:r>
            <a:r>
              <a:rPr lang="en-US" sz="4800" b="1" i="0" dirty="0">
                <a:solidFill>
                  <a:srgbClr val="000000"/>
                </a:solidFill>
                <a:effectLst/>
                <a:latin typeface="Helvetica Neue"/>
              </a:rPr>
              <a:t>For, lo, the wicked bend their bow, they make ready their arrow upon the string, that they may privily shoot at the upright in heart.</a:t>
            </a:r>
          </a:p>
        </p:txBody>
      </p:sp>
    </p:spTree>
    <p:extLst>
      <p:ext uri="{BB962C8B-B14F-4D97-AF65-F5344CB8AC3E}">
        <p14:creationId xmlns:p14="http://schemas.microsoft.com/office/powerpoint/2010/main" val="4419236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96F5B5-3FFD-473C-99FB-1FAB183AE6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447800"/>
            <a:ext cx="11582400" cy="5410200"/>
          </a:xfrm>
        </p:spPr>
        <p:txBody>
          <a:bodyPr>
            <a:noAutofit/>
          </a:bodyPr>
          <a:lstStyle/>
          <a:p>
            <a:pPr marL="118872" indent="0" algn="l">
              <a:buNone/>
            </a:pPr>
            <a:r>
              <a:rPr lang="en-US" sz="4400" b="1" i="0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3 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Helvetica Neue"/>
              </a:rPr>
              <a:t>If the foundations be destroyed, what can the righteous do?</a:t>
            </a:r>
          </a:p>
          <a:p>
            <a:pPr marL="118872" indent="0" algn="l">
              <a:buNone/>
            </a:pPr>
            <a:r>
              <a:rPr lang="en-US" sz="4400" b="1" i="0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4 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Helvetica Neue"/>
              </a:rPr>
              <a:t>The </a:t>
            </a:r>
            <a:r>
              <a:rPr lang="en-US" sz="4400" b="1" i="0" cap="small" dirty="0">
                <a:solidFill>
                  <a:srgbClr val="000000"/>
                </a:solidFill>
                <a:effectLst/>
                <a:latin typeface="Helvetica Neue"/>
              </a:rPr>
              <a:t>Lord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Helvetica Neue"/>
              </a:rPr>
              <a:t> is in his holy temple, the </a:t>
            </a:r>
            <a:r>
              <a:rPr lang="en-US" sz="4400" b="1" i="0" cap="small" dirty="0">
                <a:solidFill>
                  <a:srgbClr val="000000"/>
                </a:solidFill>
                <a:effectLst/>
                <a:latin typeface="Helvetica Neue"/>
              </a:rPr>
              <a:t>Lord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Helvetica Neue"/>
              </a:rPr>
              <a:t>'s throne is in heaven: his eyes behold, his eyelids try, the children of men.</a:t>
            </a:r>
          </a:p>
          <a:p>
            <a:pPr marL="118872" indent="0" algn="l">
              <a:buNone/>
            </a:pPr>
            <a:endParaRPr lang="en-US" sz="4400" b="1" i="0" dirty="0">
              <a:solidFill>
                <a:srgbClr val="000000"/>
              </a:solidFill>
              <a:effectLst/>
              <a:latin typeface="Helvetica Neue"/>
            </a:endParaRPr>
          </a:p>
          <a:p>
            <a:pPr marL="118872" indent="0">
              <a:buNone/>
            </a:pPr>
            <a:endParaRPr lang="en-US" sz="4400" dirty="0"/>
          </a:p>
          <a:p>
            <a:pPr marL="118872" indent="0">
              <a:buNone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838408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96F5B5-3FFD-473C-99FB-1FAB183AE6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6400"/>
            <a:ext cx="11277600" cy="5181600"/>
          </a:xfrm>
        </p:spPr>
        <p:txBody>
          <a:bodyPr>
            <a:noAutofit/>
          </a:bodyPr>
          <a:lstStyle/>
          <a:p>
            <a:pPr marL="118872" indent="0" algn="l">
              <a:buNone/>
            </a:pPr>
            <a:r>
              <a:rPr lang="en-US" sz="4400" b="1" i="0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5 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Helvetica Neue"/>
              </a:rPr>
              <a:t>The </a:t>
            </a:r>
            <a:r>
              <a:rPr lang="en-US" sz="4400" b="1" i="0" cap="small" dirty="0">
                <a:solidFill>
                  <a:srgbClr val="000000"/>
                </a:solidFill>
                <a:effectLst/>
                <a:latin typeface="Helvetica Neue"/>
              </a:rPr>
              <a:t>Lord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Helvetica Neue"/>
              </a:rPr>
              <a:t> </a:t>
            </a:r>
            <a:r>
              <a:rPr lang="en-US" sz="4400" b="1" i="0" dirty="0" err="1">
                <a:solidFill>
                  <a:srgbClr val="000000"/>
                </a:solidFill>
                <a:effectLst/>
                <a:latin typeface="Helvetica Neue"/>
              </a:rPr>
              <a:t>trieth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Helvetica Neue"/>
              </a:rPr>
              <a:t> the righteous: but the wicked and him that loveth violence his soul hateth.</a:t>
            </a:r>
          </a:p>
          <a:p>
            <a:pPr marL="118872" indent="0" algn="l">
              <a:buNone/>
            </a:pPr>
            <a:r>
              <a:rPr lang="en-US" sz="4400" b="1" i="0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6 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Helvetica Neue"/>
              </a:rPr>
              <a:t>Upon the wicked he shall rain snares, fire and brimstone, and an horrible tempest: this shall be the portion of their cup.</a:t>
            </a:r>
          </a:p>
          <a:p>
            <a:pPr marL="118872" indent="0">
              <a:buNone/>
            </a:pPr>
            <a:endParaRPr lang="en-US" sz="4400" dirty="0"/>
          </a:p>
          <a:p>
            <a:pPr marL="118872" indent="0">
              <a:buNone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5723979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96F5B5-3FFD-473C-99FB-1FAB183AE6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600200"/>
            <a:ext cx="11430000" cy="4800600"/>
          </a:xfrm>
        </p:spPr>
        <p:txBody>
          <a:bodyPr>
            <a:noAutofit/>
          </a:bodyPr>
          <a:lstStyle/>
          <a:p>
            <a:pPr marL="118872" indent="0">
              <a:buNone/>
            </a:pPr>
            <a:r>
              <a:rPr lang="en-US" sz="4400" b="1" i="0" baseline="300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7 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Helvetica Neue"/>
              </a:rPr>
              <a:t>For the righteous </a:t>
            </a:r>
            <a:r>
              <a:rPr lang="en-US" sz="4400" b="1" i="0" cap="small" dirty="0">
                <a:solidFill>
                  <a:srgbClr val="000000"/>
                </a:solidFill>
                <a:effectLst/>
                <a:latin typeface="Helvetica Neue"/>
              </a:rPr>
              <a:t>Lord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Helvetica Neue"/>
              </a:rPr>
              <a:t> loveth righteousness; his countenance doth behold the upright.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31027572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A8D4D4-3721-46E5-85E7-93C58256C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155448"/>
            <a:ext cx="11658600" cy="911352"/>
          </a:xfrm>
        </p:spPr>
        <p:txBody>
          <a:bodyPr>
            <a:noAutofit/>
          </a:bodyPr>
          <a:lstStyle/>
          <a:p>
            <a:pPr algn="ctr"/>
            <a:r>
              <a:rPr lang="en-US" sz="5400" dirty="0"/>
              <a:t>Some Truths We Need To Remember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94267C-D9D2-44B5-AC31-647971AB55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905000"/>
            <a:ext cx="11658600" cy="4495801"/>
          </a:xfrm>
        </p:spPr>
        <p:txBody>
          <a:bodyPr>
            <a:normAutofit/>
          </a:bodyPr>
          <a:lstStyle/>
          <a:p>
            <a:pPr lvl="0"/>
            <a:r>
              <a:rPr lang="en-US" sz="5400" b="1" dirty="0"/>
              <a:t>God Is Still In Control</a:t>
            </a:r>
          </a:p>
          <a:p>
            <a:pPr marL="118872" lvl="0" indent="0">
              <a:buNone/>
            </a:pPr>
            <a:endParaRPr lang="en-US" sz="2000" dirty="0"/>
          </a:p>
          <a:p>
            <a:pPr lvl="0"/>
            <a:r>
              <a:rPr lang="en-US" sz="5400" b="1" dirty="0"/>
              <a:t>God Is Allowing Us To Go Through This Test</a:t>
            </a:r>
          </a:p>
          <a:p>
            <a:pPr marL="118872" lvl="0" indent="0">
              <a:buNone/>
            </a:pPr>
            <a:endParaRPr lang="en-US" sz="2000" dirty="0"/>
          </a:p>
          <a:p>
            <a:pPr lvl="0"/>
            <a:r>
              <a:rPr lang="en-US" sz="5400" b="1" dirty="0"/>
              <a:t>God Is Not Finished Yet</a:t>
            </a:r>
          </a:p>
          <a:p>
            <a:pPr marL="118872" lvl="0" indent="0">
              <a:buNone/>
            </a:pPr>
            <a:endParaRPr lang="en-US" sz="2000" dirty="0"/>
          </a:p>
          <a:p>
            <a:pPr>
              <a:buFont typeface="Wingdings" panose="05000000000000000000" pitchFamily="2" charset="2"/>
              <a:buChar char="q"/>
            </a:pPr>
            <a:endParaRPr lang="en-US" sz="1000" b="1" dirty="0"/>
          </a:p>
          <a:p>
            <a:pPr marL="118872" indent="0">
              <a:buNone/>
            </a:pP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20129464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A8D4D4-3721-46E5-85E7-93C58256C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155448"/>
            <a:ext cx="11658600" cy="911352"/>
          </a:xfrm>
        </p:spPr>
        <p:txBody>
          <a:bodyPr>
            <a:noAutofit/>
          </a:bodyPr>
          <a:lstStyle/>
          <a:p>
            <a:pPr algn="ctr"/>
            <a:r>
              <a:rPr lang="en-US" sz="5400" dirty="0"/>
              <a:t>Some Things We Need To Do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94267C-D9D2-44B5-AC31-647971AB55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905000"/>
            <a:ext cx="11506200" cy="4495801"/>
          </a:xfrm>
        </p:spPr>
        <p:txBody>
          <a:bodyPr>
            <a:normAutofit/>
          </a:bodyPr>
          <a:lstStyle/>
          <a:p>
            <a:pPr lvl="0"/>
            <a:r>
              <a:rPr lang="en-US" sz="5400" b="1" dirty="0"/>
              <a:t>Pray For Our Nation And Leaders</a:t>
            </a:r>
          </a:p>
          <a:p>
            <a:pPr marL="118872" lvl="0" indent="0">
              <a:buNone/>
            </a:pPr>
            <a:endParaRPr lang="en-US" sz="5400" dirty="0"/>
          </a:p>
          <a:p>
            <a:pPr lvl="0"/>
            <a:r>
              <a:rPr lang="en-US" sz="5400" b="1" dirty="0"/>
              <a:t>Vote Biblical And Moral Values</a:t>
            </a:r>
          </a:p>
          <a:p>
            <a:pPr marL="118872" lvl="0" indent="0">
              <a:buNone/>
            </a:pPr>
            <a:endParaRPr lang="en-US" sz="5400" dirty="0"/>
          </a:p>
          <a:p>
            <a:pPr lvl="0"/>
            <a:r>
              <a:rPr lang="en-US" sz="5400" b="1" dirty="0"/>
              <a:t>Make Sure Your Family Is Saved</a:t>
            </a:r>
            <a:endParaRPr lang="en-US" sz="5400" dirty="0"/>
          </a:p>
          <a:p>
            <a:pPr>
              <a:buFont typeface="Wingdings" panose="05000000000000000000" pitchFamily="2" charset="2"/>
              <a:buChar char="q"/>
            </a:pPr>
            <a:endParaRPr lang="en-US" sz="1000" b="1" dirty="0"/>
          </a:p>
          <a:p>
            <a:pPr>
              <a:buFont typeface="Wingdings" panose="05000000000000000000" pitchFamily="2" charset="2"/>
              <a:buChar char="q"/>
            </a:pPr>
            <a:endParaRPr lang="en-US" sz="1000" b="1" dirty="0"/>
          </a:p>
          <a:p>
            <a:pPr marL="118872" indent="0">
              <a:buNone/>
            </a:pP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34363586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557</TotalTime>
  <Words>218</Words>
  <Application>Microsoft Office PowerPoint</Application>
  <PresentationFormat>Widescreen</PresentationFormat>
  <Paragraphs>27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Calibri</vt:lpstr>
      <vt:lpstr>Corbel</vt:lpstr>
      <vt:lpstr>Helvetica Neue</vt:lpstr>
      <vt:lpstr>Wingdings</vt:lpstr>
      <vt:lpstr>Wingdings 2</vt:lpstr>
      <vt:lpstr>Wingdings 3</vt:lpstr>
      <vt:lpstr>Module</vt:lpstr>
      <vt:lpstr>When The Wicked Take Aim</vt:lpstr>
      <vt:lpstr>TEXT Psalm 11:1-7</vt:lpstr>
      <vt:lpstr>PowerPoint Presentation</vt:lpstr>
      <vt:lpstr>PowerPoint Presentation</vt:lpstr>
      <vt:lpstr>PowerPoint Presentation</vt:lpstr>
      <vt:lpstr>Some Truths We Need To Remember</vt:lpstr>
      <vt:lpstr>Some Things We Need To Do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Abudnant Life, It’s Contagious</dc:title>
  <dc:creator>SBC</dc:creator>
  <cp:lastModifiedBy>Summers Baptist Church</cp:lastModifiedBy>
  <cp:revision>89</cp:revision>
  <dcterms:created xsi:type="dcterms:W3CDTF">2011-08-21T02:12:59Z</dcterms:created>
  <dcterms:modified xsi:type="dcterms:W3CDTF">2020-07-05T15:09:19Z</dcterms:modified>
</cp:coreProperties>
</file>