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83" r:id="rId2"/>
    <p:sldId id="256" r:id="rId3"/>
    <p:sldId id="271" r:id="rId4"/>
    <p:sldId id="273" r:id="rId5"/>
    <p:sldId id="279" r:id="rId6"/>
    <p:sldId id="274" r:id="rId7"/>
    <p:sldId id="284" r:id="rId8"/>
    <p:sldId id="281" r:id="rId9"/>
    <p:sldId id="275" r:id="rId10"/>
    <p:sldId id="276" r:id="rId11"/>
    <p:sldId id="277" r:id="rId12"/>
    <p:sldId id="280" r:id="rId13"/>
    <p:sldId id="257" r:id="rId14"/>
    <p:sldId id="258" r:id="rId15"/>
    <p:sldId id="263" r:id="rId16"/>
    <p:sldId id="260" r:id="rId17"/>
    <p:sldId id="261" r:id="rId18"/>
    <p:sldId id="262" r:id="rId19"/>
    <p:sldId id="264" r:id="rId20"/>
    <p:sldId id="265" r:id="rId21"/>
    <p:sldId id="266" r:id="rId22"/>
    <p:sldId id="268" r:id="rId23"/>
    <p:sldId id="269" r:id="rId24"/>
    <p:sldId id="270" r:id="rId25"/>
    <p:sldId id="278" r:id="rId26"/>
    <p:sldId id="272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5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7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7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50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6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1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1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6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0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1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1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953" y="1490133"/>
            <a:ext cx="6679816" cy="41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832" y="1247422"/>
            <a:ext cx="5678476" cy="4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1466" y="33022"/>
            <a:ext cx="4109156" cy="68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7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192" y="1270000"/>
            <a:ext cx="4136510" cy="41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7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847" y="1192517"/>
            <a:ext cx="4854902" cy="48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1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171" y="2238482"/>
            <a:ext cx="5712308" cy="34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381" y="2585454"/>
            <a:ext cx="4349726" cy="30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438" y="2160588"/>
            <a:ext cx="337516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634" y="1776677"/>
            <a:ext cx="3975188" cy="39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019" y="219630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93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55" y="782425"/>
            <a:ext cx="5715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5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948" y="844344"/>
            <a:ext cx="3125485" cy="51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769" y="2658269"/>
            <a:ext cx="47625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6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858" y="2220207"/>
            <a:ext cx="4286045" cy="34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072" y="2450969"/>
            <a:ext cx="3059147" cy="319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6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817" y="2160588"/>
            <a:ext cx="449240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8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269" y="2291556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8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5906" y="2829719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674" y="2509510"/>
            <a:ext cx="3561802" cy="35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1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096" y="1270000"/>
            <a:ext cx="6982906" cy="41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1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747" y="1270000"/>
            <a:ext cx="3524291" cy="48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2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121" y="2160588"/>
            <a:ext cx="485179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9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369" y="801511"/>
            <a:ext cx="7258938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4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805" y="1873956"/>
            <a:ext cx="3738702" cy="42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5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394" y="2439194"/>
            <a:ext cx="4667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598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Hervey, Stacey</dc:creator>
  <cp:lastModifiedBy>Hervey, Stacey</cp:lastModifiedBy>
  <cp:revision>3</cp:revision>
  <dcterms:created xsi:type="dcterms:W3CDTF">2018-08-17T18:46:13Z</dcterms:created>
  <dcterms:modified xsi:type="dcterms:W3CDTF">2018-08-17T19:10:28Z</dcterms:modified>
</cp:coreProperties>
</file>