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5" r:id="rId3"/>
    <p:sldId id="288" r:id="rId4"/>
    <p:sldId id="289" r:id="rId5"/>
    <p:sldId id="284" r:id="rId6"/>
    <p:sldId id="290" r:id="rId7"/>
    <p:sldId id="291" r:id="rId8"/>
    <p:sldId id="285" r:id="rId9"/>
    <p:sldId id="292" r:id="rId10"/>
    <p:sldId id="293" r:id="rId11"/>
    <p:sldId id="261" r:id="rId12"/>
    <p:sldId id="294" r:id="rId13"/>
    <p:sldId id="286" r:id="rId14"/>
    <p:sldId id="295" r:id="rId15"/>
    <p:sldId id="287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5" autoAdjust="0"/>
  </p:normalViewPr>
  <p:slideViewPr>
    <p:cSldViewPr>
      <p:cViewPr varScale="1">
        <p:scale>
          <a:sx n="98" d="100"/>
          <a:sy n="98" d="100"/>
        </p:scale>
        <p:origin x="200" y="70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EF626-813B-4340-AD8B-48C26E5B2464}" type="datetimeFigureOut">
              <a:rPr lang="en-US" smtClean="0"/>
              <a:t>4/6/19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7D176-9B23-4F8E-8615-0F554F1AF4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7D176-9B23-4F8E-8615-0F554F1AF4F7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4/6/19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4000" i="1" dirty="0"/>
              <a:t>The Dangers of Empty Religion II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rmAutofit fontScale="85000" lnSpcReduction="20000"/>
          </a:bodyPr>
          <a:lstStyle/>
          <a:p>
            <a:r>
              <a:rPr lang="en-US" sz="4400" b="1" dirty="0"/>
              <a:t>II Timothy 3:1-9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92500"/>
          </a:bodyPr>
          <a:lstStyle/>
          <a:p>
            <a:pPr marL="1024128" indent="-914400">
              <a:buFont typeface="+mj-lt"/>
              <a:buAutoNum type="arabicParenR" startAt="9"/>
            </a:pPr>
            <a:r>
              <a:rPr lang="en-US" sz="4800" b="1" dirty="0"/>
              <a:t>But they shall proceed no further: for their folly shall be manifest unto all men, as </a:t>
            </a:r>
            <a:r>
              <a:rPr lang="en-US" sz="4800" b="1" dirty="0" err="1"/>
              <a:t>their's</a:t>
            </a:r>
            <a:r>
              <a:rPr lang="en-US" sz="4800" b="1" dirty="0"/>
              <a:t> also was.</a:t>
            </a:r>
          </a:p>
          <a:p>
            <a:pPr>
              <a:buNone/>
            </a:pPr>
            <a:endParaRPr lang="en-US" sz="32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1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195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The Dangers of Empty Religion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60023"/>
            <a:ext cx="8763000" cy="35242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4400" b="1" dirty="0"/>
              <a:t> Defined: Having the Form without the Power</a:t>
            </a:r>
            <a:endParaRPr lang="en-US" b="1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1950"/>
            <a:ext cx="86106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The Dangers of Empty Religion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60023"/>
            <a:ext cx="8763000" cy="352425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4400" b="1" dirty="0"/>
              <a:t>Foundation: It’s Rooted in Misplaced Affections</a:t>
            </a:r>
          </a:p>
          <a:p>
            <a:pPr lvl="3">
              <a:buFont typeface="Wingdings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Lovers of Self</a:t>
            </a:r>
          </a:p>
          <a:p>
            <a:pPr lvl="3">
              <a:buFont typeface="Wingdings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Lovers of Money</a:t>
            </a:r>
          </a:p>
          <a:p>
            <a:pPr lvl="3">
              <a:buFont typeface="Wingdings" pitchFamily="2" charset="2"/>
              <a:buChar char="§"/>
            </a:pPr>
            <a:r>
              <a:rPr lang="en-US" sz="4400" b="1" dirty="0">
                <a:solidFill>
                  <a:schemeClr val="tx1"/>
                </a:solidFill>
              </a:rPr>
              <a:t>Lovers of Pleasure</a:t>
            </a: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3604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95350"/>
            <a:ext cx="8610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The Manifestation of Empty Religion: Those with Empty Religion: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19350"/>
            <a:ext cx="8763000" cy="2438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b="1" dirty="0"/>
              <a:t>Are Boastful</a:t>
            </a:r>
            <a:endParaRPr lang="en-US" sz="44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4400" b="1" dirty="0">
                <a:solidFill>
                  <a:schemeClr val="tx1"/>
                </a:solidFill>
              </a:rPr>
              <a:t>Are Arrogant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Are Blasphemers</a:t>
            </a:r>
          </a:p>
          <a:p>
            <a:pPr>
              <a:buNone/>
            </a:pPr>
            <a:endParaRPr lang="en-US" sz="3000" b="1" dirty="0"/>
          </a:p>
          <a:p>
            <a:pPr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95350"/>
            <a:ext cx="8610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The Manifestation of Empty Religion: Those with Empty Religion: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71750"/>
            <a:ext cx="8763000" cy="2438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b="1" dirty="0">
                <a:solidFill>
                  <a:schemeClr val="tx1"/>
                </a:solidFill>
              </a:rPr>
              <a:t>Are Disobedient to Their Parents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Are Ungrateful</a:t>
            </a:r>
          </a:p>
          <a:p>
            <a:pPr>
              <a:buNone/>
            </a:pPr>
            <a:endParaRPr lang="en-US" sz="3000" b="1" dirty="0"/>
          </a:p>
          <a:p>
            <a:pPr>
              <a:buNone/>
            </a:pPr>
            <a:endParaRPr lang="en-US" sz="3200" b="1" dirty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§"/>
            </a:pPr>
            <a:endParaRPr lang="en-US" b="1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761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95350"/>
            <a:ext cx="8610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The Manifestation of Empty Religion: Those with Empty Religion: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19350"/>
            <a:ext cx="8763000" cy="2438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b="1" dirty="0"/>
              <a:t>Are Unloving</a:t>
            </a:r>
            <a:endParaRPr lang="en-US" sz="44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4400" b="1" dirty="0">
                <a:solidFill>
                  <a:schemeClr val="tx1"/>
                </a:solidFill>
              </a:rPr>
              <a:t>Are Unforgiving</a:t>
            </a:r>
          </a:p>
          <a:p>
            <a:pPr>
              <a:buFont typeface="Wingdings" pitchFamily="2" charset="2"/>
              <a:buChar char="v"/>
            </a:pPr>
            <a:r>
              <a:rPr lang="en-US" sz="4400" b="1" dirty="0"/>
              <a:t>Are Malicious Gossips</a:t>
            </a:r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b="1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5400" b="1" dirty="0"/>
              <a:t>II Timothy 3:1-9 (KJV)</a:t>
            </a:r>
            <a:r>
              <a:rPr lang="en-US" sz="4800" b="1" dirty="0"/>
              <a:t> </a:t>
            </a:r>
          </a:p>
          <a:p>
            <a:pPr marL="1024128" indent="-914400">
              <a:buFont typeface="+mj-lt"/>
              <a:buAutoNum type="arabicParenR"/>
            </a:pPr>
            <a:r>
              <a:rPr lang="en-US" sz="4800" b="1" dirty="0"/>
              <a:t>This know also, that in the last days perilous times shall come.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92500" lnSpcReduction="10000"/>
          </a:bodyPr>
          <a:lstStyle/>
          <a:p>
            <a:pPr marL="1024128" indent="-914400">
              <a:buFont typeface="+mj-lt"/>
              <a:buAutoNum type="arabicParenR" startAt="2"/>
            </a:pPr>
            <a:r>
              <a:rPr lang="en-US" sz="4800" b="1" dirty="0"/>
              <a:t>For men shall be lovers of their own selves, covetous, boasters, proud, blasphemers, disobedient to parents, unthankful, unholy,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99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92500" lnSpcReduction="10000"/>
          </a:bodyPr>
          <a:lstStyle/>
          <a:p>
            <a:pPr marL="1024128" indent="-914400">
              <a:buFont typeface="+mj-lt"/>
              <a:buAutoNum type="arabicParenR" startAt="3"/>
            </a:pPr>
            <a:r>
              <a:rPr lang="en-US" sz="4800" b="1" dirty="0"/>
              <a:t>Without natural affection, trucebreakers, false accusers, incontinent, fierce, despisers of those that are good,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2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438650"/>
          </a:xfrm>
        </p:spPr>
        <p:txBody>
          <a:bodyPr>
            <a:normAutofit fontScale="92500"/>
          </a:bodyPr>
          <a:lstStyle/>
          <a:p>
            <a:pPr marL="1024128" indent="-914400">
              <a:buFont typeface="+mj-lt"/>
              <a:buAutoNum type="arabicParenR" startAt="4"/>
            </a:pPr>
            <a:r>
              <a:rPr lang="en-US" sz="4800" b="1" dirty="0"/>
              <a:t>Traitors, heady, </a:t>
            </a:r>
            <a:r>
              <a:rPr lang="en-US" sz="4800" b="1" dirty="0" err="1"/>
              <a:t>highminded</a:t>
            </a:r>
            <a:r>
              <a:rPr lang="en-US" sz="4800" b="1" dirty="0"/>
              <a:t>, lovers of pleasures more than lovers of God;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438650"/>
          </a:xfrm>
        </p:spPr>
        <p:txBody>
          <a:bodyPr>
            <a:normAutofit fontScale="92500"/>
          </a:bodyPr>
          <a:lstStyle/>
          <a:p>
            <a:pPr marL="1024128" indent="-914400">
              <a:buFont typeface="+mj-lt"/>
              <a:buAutoNum type="arabicParenR" startAt="5"/>
            </a:pPr>
            <a:r>
              <a:rPr lang="en-US" sz="4800" b="1" dirty="0"/>
              <a:t>Having a form of godliness, but denying the power thereof: from such turn away.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2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90550"/>
            <a:ext cx="8686800" cy="4438650"/>
          </a:xfrm>
        </p:spPr>
        <p:txBody>
          <a:bodyPr>
            <a:normAutofit fontScale="92500"/>
          </a:bodyPr>
          <a:lstStyle/>
          <a:p>
            <a:pPr marL="1024128" indent="-914400">
              <a:buFont typeface="+mj-lt"/>
              <a:buAutoNum type="arabicParenR" startAt="6"/>
            </a:pPr>
            <a:r>
              <a:rPr lang="en-US" sz="4800" b="1" dirty="0"/>
              <a:t>For of this sort are they which creep into houses, and lead captive silly women laden with sins, led away with divers lusts,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438650"/>
          </a:xfrm>
        </p:spPr>
        <p:txBody>
          <a:bodyPr>
            <a:normAutofit fontScale="92500"/>
          </a:bodyPr>
          <a:lstStyle/>
          <a:p>
            <a:pPr marL="1024128" indent="-914400">
              <a:buFont typeface="+mj-lt"/>
              <a:buAutoNum type="arabicParenR" startAt="7"/>
            </a:pPr>
            <a:r>
              <a:rPr lang="en-US" sz="4800" b="1" dirty="0"/>
              <a:t>Ever learning, and never able to come to the knowledge of the truth.</a:t>
            </a:r>
            <a:endParaRPr lang="en-US" sz="32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2425"/>
            <a:ext cx="8458200" cy="4438650"/>
          </a:xfrm>
        </p:spPr>
        <p:txBody>
          <a:bodyPr>
            <a:normAutofit fontScale="92500"/>
          </a:bodyPr>
          <a:lstStyle/>
          <a:p>
            <a:pPr marL="1024128" indent="-914400">
              <a:buFont typeface="+mj-lt"/>
              <a:buAutoNum type="arabicParenR" startAt="8"/>
            </a:pPr>
            <a:r>
              <a:rPr lang="en-US" sz="4800" b="1" dirty="0"/>
              <a:t>Now as </a:t>
            </a:r>
            <a:r>
              <a:rPr lang="en-US" sz="4800" b="1" dirty="0" err="1"/>
              <a:t>Jannes</a:t>
            </a:r>
            <a:r>
              <a:rPr lang="en-US" sz="4800" b="1" dirty="0"/>
              <a:t> and </a:t>
            </a:r>
            <a:r>
              <a:rPr lang="en-US" sz="4800" b="1" dirty="0" err="1"/>
              <a:t>Jambres</a:t>
            </a:r>
            <a:r>
              <a:rPr lang="en-US" sz="4800" b="1" dirty="0"/>
              <a:t> withstood Moses, so do these also resist the truth: men of corrupt minds, reprobate concerning the faith.</a:t>
            </a:r>
            <a:endParaRPr lang="en-US" sz="3200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13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667</TotalTime>
  <Words>271</Words>
  <Application>Microsoft Macintosh PowerPoint</Application>
  <PresentationFormat>On-screen Show (16:9)</PresentationFormat>
  <Paragraphs>69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Georgia</vt:lpstr>
      <vt:lpstr>Trebuchet MS</vt:lpstr>
      <vt:lpstr>Wingdings</vt:lpstr>
      <vt:lpstr>Wingdings 2</vt:lpstr>
      <vt:lpstr>Urban</vt:lpstr>
      <vt:lpstr>The Dangers of Empty Religion 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Dangers of Empty Religion</vt:lpstr>
      <vt:lpstr>The Dangers of Empty Religion</vt:lpstr>
      <vt:lpstr>The Manifestation of Empty Religion: Those with Empty Religion:</vt:lpstr>
      <vt:lpstr>The Manifestation of Empty Religion: Those with Empty Religion:</vt:lpstr>
      <vt:lpstr>The Manifestation of Empty Religion: Those with Empty Religion: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79</cp:revision>
  <dcterms:created xsi:type="dcterms:W3CDTF">2010-10-31T05:03:18Z</dcterms:created>
  <dcterms:modified xsi:type="dcterms:W3CDTF">2019-04-07T04:13:23Z</dcterms:modified>
</cp:coreProperties>
</file>