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65" r:id="rId3"/>
    <p:sldId id="288" r:id="rId4"/>
    <p:sldId id="289" r:id="rId5"/>
    <p:sldId id="284" r:id="rId6"/>
    <p:sldId id="290" r:id="rId7"/>
    <p:sldId id="291" r:id="rId8"/>
    <p:sldId id="285" r:id="rId9"/>
    <p:sldId id="292" r:id="rId10"/>
    <p:sldId id="293" r:id="rId11"/>
    <p:sldId id="261" r:id="rId12"/>
    <p:sldId id="294" r:id="rId13"/>
    <p:sldId id="286" r:id="rId14"/>
    <p:sldId id="295" r:id="rId15"/>
    <p:sldId id="287" r:id="rId1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595" autoAdjust="0"/>
  </p:normalViewPr>
  <p:slideViewPr>
    <p:cSldViewPr>
      <p:cViewPr varScale="1">
        <p:scale>
          <a:sx n="98" d="100"/>
          <a:sy n="98" d="100"/>
        </p:scale>
        <p:origin x="200" y="70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163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BEF626-813B-4340-AD8B-48C26E5B2464}" type="datetimeFigureOut">
              <a:rPr lang="en-US" smtClean="0"/>
              <a:t>4/6/19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67D176-9B23-4F8E-8615-0F554F1AF4F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7D176-9B23-4F8E-8615-0F554F1AF4F7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3" y="2857501"/>
            <a:ext cx="3733819" cy="6831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ctangle 23"/>
          <p:cNvSpPr/>
          <p:nvPr/>
        </p:nvSpPr>
        <p:spPr>
          <a:xfrm flipV="1">
            <a:off x="5410201" y="2922758"/>
            <a:ext cx="3733801" cy="14401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ctangle 24"/>
          <p:cNvSpPr/>
          <p:nvPr/>
        </p:nvSpPr>
        <p:spPr>
          <a:xfrm flipV="1">
            <a:off x="5410201" y="3086375"/>
            <a:ext cx="3733801" cy="6858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3123302"/>
            <a:ext cx="1965960" cy="13716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3149679"/>
            <a:ext cx="1965960" cy="6858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2971800"/>
            <a:ext cx="3063240" cy="2057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3045737"/>
            <a:ext cx="160020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2737246"/>
            <a:ext cx="9144000" cy="18312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1" y="2756646"/>
            <a:ext cx="9144001" cy="10550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2732318"/>
            <a:ext cx="2729950" cy="1863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2776275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801416"/>
            <a:ext cx="8458200" cy="1102519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2924953"/>
            <a:ext cx="4953000" cy="131445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3154680"/>
            <a:ext cx="960120" cy="3429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4/6/19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3153966"/>
            <a:ext cx="1295400" cy="3429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852"/>
            <a:ext cx="747712" cy="27432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4/6/19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857250"/>
            <a:ext cx="1905000" cy="41148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57250"/>
            <a:ext cx="6248400" cy="41148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4/6/19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4/6/19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485901"/>
            <a:ext cx="7772400" cy="1021556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25316"/>
            <a:ext cx="7772400" cy="1132284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4/6/19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87069"/>
            <a:ext cx="4038600" cy="3394472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87069"/>
            <a:ext cx="4038600" cy="3394472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4/6/19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57250"/>
            <a:ext cx="8382000" cy="802386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83728"/>
            <a:ext cx="4041648" cy="3429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6" y="1683728"/>
            <a:ext cx="4041775" cy="3429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031389"/>
            <a:ext cx="4041648" cy="29146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5" y="2031389"/>
            <a:ext cx="4041775" cy="29146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8440643-2DDA-4F7F-95F1-5F5DF7EF5FA6}" type="datetimeFigureOut">
              <a:rPr lang="en-US" smtClean="0"/>
              <a:pPr/>
              <a:t>4/6/19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802386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459486"/>
            <a:ext cx="957264" cy="3429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4/6/19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459486"/>
            <a:ext cx="1325880" cy="3429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1704"/>
            <a:ext cx="762000" cy="274320"/>
          </a:xfrm>
        </p:spPr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4/6/19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826478"/>
            <a:ext cx="3383280" cy="658368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1508045"/>
            <a:ext cx="3383280" cy="346329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582215"/>
            <a:ext cx="5102352" cy="438912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4/6/19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5" y="831870"/>
            <a:ext cx="586803" cy="3511228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857250"/>
            <a:ext cx="4572000" cy="3429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2455731"/>
            <a:ext cx="2590800" cy="1887367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4/6/19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275114"/>
            <a:ext cx="9144000" cy="6330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232997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1" y="231207"/>
            <a:ext cx="9144001" cy="6858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183" y="270185"/>
            <a:ext cx="3733819" cy="6831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1" y="330085"/>
            <a:ext cx="3733801" cy="135026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373128"/>
            <a:ext cx="3063240" cy="2057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441707"/>
            <a:ext cx="160020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1501"/>
            <a:ext cx="57626" cy="4663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1501"/>
            <a:ext cx="27432" cy="4663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1501"/>
            <a:ext cx="9144" cy="466344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1501"/>
            <a:ext cx="27432" cy="466344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285"/>
            <a:ext cx="54864" cy="438912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285"/>
            <a:ext cx="9144" cy="438912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8001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87068"/>
            <a:ext cx="8229600" cy="324383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459486"/>
            <a:ext cx="957264" cy="3429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8440643-2DDA-4F7F-95F1-5F5DF7EF5FA6}" type="datetimeFigureOut">
              <a:rPr lang="en-US" smtClean="0"/>
              <a:pPr/>
              <a:t>4/6/19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459486"/>
            <a:ext cx="1325880" cy="3429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1704"/>
            <a:ext cx="762000" cy="27432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971551"/>
            <a:ext cx="8458200" cy="1142999"/>
          </a:xfrm>
        </p:spPr>
        <p:txBody>
          <a:bodyPr>
            <a:noAutofit/>
          </a:bodyPr>
          <a:lstStyle/>
          <a:p>
            <a:pPr algn="ctr"/>
            <a:r>
              <a:rPr lang="en-US" sz="4000" i="1" dirty="0"/>
              <a:t>The Dangers of Empty Religion II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143250"/>
            <a:ext cx="7543800" cy="571500"/>
          </a:xfrm>
        </p:spPr>
        <p:txBody>
          <a:bodyPr>
            <a:normAutofit fontScale="85000" lnSpcReduction="20000"/>
          </a:bodyPr>
          <a:lstStyle/>
          <a:p>
            <a:r>
              <a:rPr lang="en-US" sz="4400" b="1" dirty="0"/>
              <a:t>II Timothy 3:1-9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90550"/>
            <a:ext cx="8229600" cy="4438650"/>
          </a:xfrm>
        </p:spPr>
        <p:txBody>
          <a:bodyPr>
            <a:normAutofit fontScale="92500"/>
          </a:bodyPr>
          <a:lstStyle/>
          <a:p>
            <a:pPr marL="1024128" indent="-914400">
              <a:buFont typeface="+mj-lt"/>
              <a:buAutoNum type="arabicParenR" startAt="9"/>
            </a:pPr>
            <a:r>
              <a:rPr lang="en-US" sz="4800" b="1" dirty="0"/>
              <a:t>But they shall proceed no further: for their folly shall be manifest unto all men, as </a:t>
            </a:r>
            <a:r>
              <a:rPr lang="en-US" sz="4800" b="1" dirty="0" err="1"/>
              <a:t>their's</a:t>
            </a:r>
            <a:r>
              <a:rPr lang="en-US" sz="4800" b="1" dirty="0"/>
              <a:t> also was.</a:t>
            </a:r>
          </a:p>
          <a:p>
            <a:pPr>
              <a:buNone/>
            </a:pPr>
            <a:endParaRPr lang="en-US" sz="3200" b="1" dirty="0"/>
          </a:p>
          <a:p>
            <a:pPr>
              <a:buNone/>
            </a:pPr>
            <a:endParaRPr lang="en-US" b="1" dirty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09165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61950"/>
            <a:ext cx="8610600" cy="762000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/>
              <a:t>The Dangers of Empty Religion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60023"/>
            <a:ext cx="8763000" cy="3524250"/>
          </a:xfrm>
        </p:spPr>
        <p:txBody>
          <a:bodyPr>
            <a:noAutofit/>
          </a:bodyPr>
          <a:lstStyle/>
          <a:p>
            <a:pPr lvl="0">
              <a:buFont typeface="Wingdings" pitchFamily="2" charset="2"/>
              <a:buChar char="q"/>
            </a:pPr>
            <a:r>
              <a:rPr lang="en-US" sz="4400" b="1" dirty="0"/>
              <a:t> Defined: Having the Form without the Power</a:t>
            </a:r>
            <a:endParaRPr lang="en-US" b="1" dirty="0"/>
          </a:p>
          <a:p>
            <a:pPr>
              <a:buNone/>
            </a:pPr>
            <a:endParaRPr lang="en-US" dirty="0"/>
          </a:p>
          <a:p>
            <a:pPr lvl="0">
              <a:buNone/>
            </a:pPr>
            <a:endParaRPr lang="en-US" b="1" dirty="0"/>
          </a:p>
          <a:p>
            <a:pPr lvl="0">
              <a:buNone/>
            </a:pPr>
            <a:endParaRPr lang="en-US" b="1" dirty="0"/>
          </a:p>
          <a:p>
            <a:pPr lvl="0">
              <a:buNone/>
            </a:pPr>
            <a:endParaRPr lang="en-US" sz="2300" b="1" dirty="0"/>
          </a:p>
          <a:p>
            <a:pPr algn="just">
              <a:buNone/>
            </a:pPr>
            <a:r>
              <a:rPr lang="en-US" sz="3200" b="1" dirty="0"/>
              <a:t>	  </a:t>
            </a:r>
          </a:p>
          <a:p>
            <a:pPr>
              <a:buNone/>
            </a:pPr>
            <a:r>
              <a:rPr lang="en-US" sz="3200" dirty="0"/>
              <a:t> </a:t>
            </a:r>
            <a:endParaRPr lang="en-US" sz="3200" b="1" dirty="0"/>
          </a:p>
          <a:p>
            <a:pPr lvl="0" algn="just">
              <a:buNone/>
            </a:pPr>
            <a:endParaRPr lang="en-US" sz="3600" dirty="0"/>
          </a:p>
          <a:p>
            <a:pPr marL="609600" indent="-609600">
              <a:lnSpc>
                <a:spcPct val="80000"/>
              </a:lnSpc>
              <a:buNone/>
            </a:pPr>
            <a:endParaRPr lang="en-US" sz="36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61950"/>
            <a:ext cx="8610600" cy="762000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/>
              <a:t>The Dangers of Empty Religion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60023"/>
            <a:ext cx="8763000" cy="3524250"/>
          </a:xfrm>
        </p:spPr>
        <p:txBody>
          <a:bodyPr>
            <a:noAutofit/>
          </a:bodyPr>
          <a:lstStyle/>
          <a:p>
            <a:pPr lvl="0">
              <a:buFont typeface="Wingdings" pitchFamily="2" charset="2"/>
              <a:buChar char="q"/>
            </a:pPr>
            <a:r>
              <a:rPr lang="en-US" sz="4400" b="1" dirty="0"/>
              <a:t>Foundation: It’s Rooted in Misplaced Affections</a:t>
            </a:r>
          </a:p>
          <a:p>
            <a:pPr lvl="3">
              <a:buFont typeface="Wingdings" pitchFamily="2" charset="2"/>
              <a:buChar char="§"/>
            </a:pPr>
            <a:r>
              <a:rPr lang="en-US" sz="4400" b="1" dirty="0">
                <a:solidFill>
                  <a:schemeClr val="tx1"/>
                </a:solidFill>
              </a:rPr>
              <a:t>Lovers of Self</a:t>
            </a:r>
          </a:p>
          <a:p>
            <a:pPr lvl="3">
              <a:buFont typeface="Wingdings" pitchFamily="2" charset="2"/>
              <a:buChar char="§"/>
            </a:pPr>
            <a:r>
              <a:rPr lang="en-US" sz="4400" b="1" dirty="0">
                <a:solidFill>
                  <a:schemeClr val="tx1"/>
                </a:solidFill>
              </a:rPr>
              <a:t>Lovers of Money</a:t>
            </a:r>
          </a:p>
          <a:p>
            <a:pPr lvl="3">
              <a:buFont typeface="Wingdings" pitchFamily="2" charset="2"/>
              <a:buChar char="§"/>
            </a:pPr>
            <a:r>
              <a:rPr lang="en-US" sz="4400" b="1" dirty="0">
                <a:solidFill>
                  <a:schemeClr val="tx1"/>
                </a:solidFill>
              </a:rPr>
              <a:t>Lovers of Pleasure</a:t>
            </a:r>
          </a:p>
          <a:p>
            <a:pPr lvl="1">
              <a:buFont typeface="Wingdings" pitchFamily="2" charset="2"/>
              <a:buChar char="§"/>
            </a:pPr>
            <a:endParaRPr lang="en-US" b="1" dirty="0"/>
          </a:p>
          <a:p>
            <a:pPr>
              <a:buNone/>
            </a:pPr>
            <a:endParaRPr lang="en-US" dirty="0"/>
          </a:p>
          <a:p>
            <a:pPr lvl="0">
              <a:buNone/>
            </a:pPr>
            <a:endParaRPr lang="en-US" b="1" dirty="0"/>
          </a:p>
          <a:p>
            <a:pPr lvl="0">
              <a:buNone/>
            </a:pPr>
            <a:endParaRPr lang="en-US" b="1" dirty="0"/>
          </a:p>
          <a:p>
            <a:pPr lvl="0">
              <a:buNone/>
            </a:pPr>
            <a:endParaRPr lang="en-US" sz="2300" b="1" dirty="0"/>
          </a:p>
          <a:p>
            <a:pPr algn="just">
              <a:buNone/>
            </a:pPr>
            <a:r>
              <a:rPr lang="en-US" sz="3200" b="1" dirty="0"/>
              <a:t>	  </a:t>
            </a:r>
          </a:p>
          <a:p>
            <a:pPr>
              <a:buNone/>
            </a:pPr>
            <a:r>
              <a:rPr lang="en-US" sz="3200" dirty="0"/>
              <a:t> </a:t>
            </a:r>
            <a:endParaRPr lang="en-US" sz="3200" b="1" dirty="0"/>
          </a:p>
          <a:p>
            <a:pPr lvl="0" algn="just">
              <a:buNone/>
            </a:pPr>
            <a:endParaRPr lang="en-US" sz="3600" dirty="0"/>
          </a:p>
          <a:p>
            <a:pPr marL="609600" indent="-609600">
              <a:lnSpc>
                <a:spcPct val="80000"/>
              </a:lnSpc>
              <a:buNone/>
            </a:pP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436042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895350"/>
            <a:ext cx="8610600" cy="1143000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/>
              <a:t>The Manifestation of Empty Religion: Those with Empty Religion: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419350"/>
            <a:ext cx="8763000" cy="24384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en-US" sz="4400" b="1" dirty="0"/>
              <a:t>Are Boastful</a:t>
            </a:r>
            <a:endParaRPr lang="en-US" sz="4400" b="1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en-US" sz="4400" b="1" dirty="0">
                <a:solidFill>
                  <a:schemeClr val="tx1"/>
                </a:solidFill>
              </a:rPr>
              <a:t>Are Arrogant</a:t>
            </a:r>
          </a:p>
          <a:p>
            <a:pPr>
              <a:buFont typeface="Wingdings" pitchFamily="2" charset="2"/>
              <a:buChar char="v"/>
            </a:pPr>
            <a:r>
              <a:rPr lang="en-US" sz="4400" b="1" dirty="0"/>
              <a:t>Are Blasphemers</a:t>
            </a:r>
          </a:p>
          <a:p>
            <a:pPr>
              <a:buNone/>
            </a:pPr>
            <a:endParaRPr lang="en-US" sz="3000" b="1" dirty="0"/>
          </a:p>
          <a:p>
            <a:pPr>
              <a:buNone/>
            </a:pPr>
            <a:endParaRPr lang="en-US" sz="3200" b="1" dirty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b="1" dirty="0"/>
          </a:p>
          <a:p>
            <a:pPr>
              <a:buNone/>
            </a:pPr>
            <a:endParaRPr lang="en-US" dirty="0"/>
          </a:p>
          <a:p>
            <a:pPr lvl="0">
              <a:buNone/>
            </a:pPr>
            <a:endParaRPr lang="en-US" b="1" dirty="0"/>
          </a:p>
          <a:p>
            <a:pPr lvl="0">
              <a:buNone/>
            </a:pPr>
            <a:endParaRPr lang="en-US" b="1" dirty="0"/>
          </a:p>
          <a:p>
            <a:pPr lvl="0">
              <a:buNone/>
            </a:pPr>
            <a:endParaRPr lang="en-US" sz="2300" b="1" dirty="0"/>
          </a:p>
          <a:p>
            <a:pPr algn="just">
              <a:buNone/>
            </a:pPr>
            <a:r>
              <a:rPr lang="en-US" sz="3200" b="1" dirty="0"/>
              <a:t>	  </a:t>
            </a:r>
          </a:p>
          <a:p>
            <a:pPr>
              <a:buNone/>
            </a:pPr>
            <a:r>
              <a:rPr lang="en-US" sz="3200" dirty="0"/>
              <a:t> </a:t>
            </a:r>
            <a:endParaRPr lang="en-US" sz="3200" b="1" dirty="0"/>
          </a:p>
          <a:p>
            <a:pPr lvl="0" algn="just">
              <a:buNone/>
            </a:pPr>
            <a:endParaRPr lang="en-US" sz="3600" dirty="0"/>
          </a:p>
          <a:p>
            <a:pPr marL="609600" indent="-609600">
              <a:lnSpc>
                <a:spcPct val="80000"/>
              </a:lnSpc>
              <a:buNone/>
            </a:pP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895350"/>
            <a:ext cx="8610600" cy="1143000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/>
              <a:t>The Manifestation of Empty Religion: Those with Empty Religion: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571750"/>
            <a:ext cx="8763000" cy="24384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en-US" sz="4400" b="1" dirty="0">
                <a:solidFill>
                  <a:schemeClr val="tx1"/>
                </a:solidFill>
              </a:rPr>
              <a:t>Are Disobedient to Their Parents</a:t>
            </a:r>
          </a:p>
          <a:p>
            <a:pPr>
              <a:buFont typeface="Wingdings" pitchFamily="2" charset="2"/>
              <a:buChar char="v"/>
            </a:pPr>
            <a:r>
              <a:rPr lang="en-US" sz="4400" b="1" dirty="0"/>
              <a:t>Are Ungrateful</a:t>
            </a:r>
          </a:p>
          <a:p>
            <a:pPr>
              <a:buNone/>
            </a:pPr>
            <a:endParaRPr lang="en-US" sz="3000" b="1" dirty="0"/>
          </a:p>
          <a:p>
            <a:pPr>
              <a:buNone/>
            </a:pPr>
            <a:endParaRPr lang="en-US" sz="3200" b="1" dirty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b="1" dirty="0"/>
          </a:p>
          <a:p>
            <a:pPr>
              <a:buNone/>
            </a:pPr>
            <a:endParaRPr lang="en-US" dirty="0"/>
          </a:p>
          <a:p>
            <a:pPr lvl="0">
              <a:buNone/>
            </a:pPr>
            <a:endParaRPr lang="en-US" b="1" dirty="0"/>
          </a:p>
          <a:p>
            <a:pPr lvl="0">
              <a:buNone/>
            </a:pPr>
            <a:endParaRPr lang="en-US" b="1" dirty="0"/>
          </a:p>
          <a:p>
            <a:pPr lvl="0">
              <a:buNone/>
            </a:pPr>
            <a:endParaRPr lang="en-US" sz="2300" b="1" dirty="0"/>
          </a:p>
          <a:p>
            <a:pPr algn="just">
              <a:buNone/>
            </a:pPr>
            <a:r>
              <a:rPr lang="en-US" sz="3200" b="1" dirty="0"/>
              <a:t>	  </a:t>
            </a:r>
          </a:p>
          <a:p>
            <a:pPr>
              <a:buNone/>
            </a:pPr>
            <a:r>
              <a:rPr lang="en-US" sz="3200" dirty="0"/>
              <a:t> </a:t>
            </a:r>
            <a:endParaRPr lang="en-US" sz="3200" b="1" dirty="0"/>
          </a:p>
          <a:p>
            <a:pPr lvl="0" algn="just">
              <a:buNone/>
            </a:pPr>
            <a:endParaRPr lang="en-US" sz="3600" dirty="0"/>
          </a:p>
          <a:p>
            <a:pPr marL="609600" indent="-609600">
              <a:lnSpc>
                <a:spcPct val="80000"/>
              </a:lnSpc>
              <a:buNone/>
            </a:pP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676112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895350"/>
            <a:ext cx="8610600" cy="1143000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/>
              <a:t>The Manifestation of Empty Religion: Those with Empty Religion: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419350"/>
            <a:ext cx="8763000" cy="24384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en-US" sz="4400" b="1" dirty="0"/>
              <a:t>Are Unloving</a:t>
            </a:r>
            <a:endParaRPr lang="en-US" sz="4400" b="1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en-US" sz="4400" b="1" dirty="0">
                <a:solidFill>
                  <a:schemeClr val="tx1"/>
                </a:solidFill>
              </a:rPr>
              <a:t>Are Unforgiving</a:t>
            </a:r>
          </a:p>
          <a:p>
            <a:pPr>
              <a:buFont typeface="Wingdings" pitchFamily="2" charset="2"/>
              <a:buChar char="v"/>
            </a:pPr>
            <a:r>
              <a:rPr lang="en-US" sz="4400" b="1" dirty="0"/>
              <a:t>Are Malicious Gossips</a:t>
            </a:r>
          </a:p>
          <a:p>
            <a:pPr>
              <a:buNone/>
            </a:pPr>
            <a:endParaRPr lang="en-US" dirty="0"/>
          </a:p>
          <a:p>
            <a:pPr lvl="0">
              <a:buNone/>
            </a:pPr>
            <a:endParaRPr lang="en-US" b="1" dirty="0"/>
          </a:p>
          <a:p>
            <a:pPr lvl="0">
              <a:buNone/>
            </a:pPr>
            <a:endParaRPr lang="en-US" b="1" dirty="0"/>
          </a:p>
          <a:p>
            <a:pPr lvl="0">
              <a:buNone/>
            </a:pPr>
            <a:endParaRPr lang="en-US" sz="2300" b="1" dirty="0"/>
          </a:p>
          <a:p>
            <a:pPr algn="just">
              <a:buNone/>
            </a:pPr>
            <a:r>
              <a:rPr lang="en-US" sz="3200" b="1" dirty="0"/>
              <a:t>	  </a:t>
            </a:r>
          </a:p>
          <a:p>
            <a:pPr>
              <a:buNone/>
            </a:pPr>
            <a:r>
              <a:rPr lang="en-US" sz="3200" dirty="0"/>
              <a:t> </a:t>
            </a:r>
            <a:endParaRPr lang="en-US" sz="3200" b="1" dirty="0"/>
          </a:p>
          <a:p>
            <a:pPr lvl="0" algn="just">
              <a:buNone/>
            </a:pPr>
            <a:endParaRPr lang="en-US" sz="3600" dirty="0"/>
          </a:p>
          <a:p>
            <a:pPr marL="609600" indent="-609600">
              <a:lnSpc>
                <a:spcPct val="80000"/>
              </a:lnSpc>
              <a:buNone/>
            </a:pP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90550"/>
            <a:ext cx="8229600" cy="443865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5400" b="1" dirty="0"/>
              <a:t>II Timothy 3:1-9 (KJV)</a:t>
            </a:r>
            <a:r>
              <a:rPr lang="en-US" sz="4800" b="1" dirty="0"/>
              <a:t> </a:t>
            </a:r>
          </a:p>
          <a:p>
            <a:pPr marL="1024128" indent="-914400">
              <a:buFont typeface="+mj-lt"/>
              <a:buAutoNum type="arabicParenR"/>
            </a:pPr>
            <a:r>
              <a:rPr lang="en-US" sz="4800" b="1" dirty="0"/>
              <a:t>This know also, that in the last days perilous times shall come.</a:t>
            </a:r>
          </a:p>
          <a:p>
            <a:pPr>
              <a:buNone/>
            </a:pPr>
            <a:endParaRPr lang="en-US" b="1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90550"/>
            <a:ext cx="8229600" cy="4438650"/>
          </a:xfrm>
        </p:spPr>
        <p:txBody>
          <a:bodyPr>
            <a:normAutofit fontScale="92500" lnSpcReduction="10000"/>
          </a:bodyPr>
          <a:lstStyle/>
          <a:p>
            <a:pPr marL="1024128" indent="-914400">
              <a:buFont typeface="+mj-lt"/>
              <a:buAutoNum type="arabicParenR" startAt="2"/>
            </a:pPr>
            <a:r>
              <a:rPr lang="en-US" sz="4800" b="1" dirty="0"/>
              <a:t>For men shall be lovers of their own selves, covetous, boasters, proud, blasphemers, disobedient to parents, unthankful, unholy,</a:t>
            </a:r>
          </a:p>
          <a:p>
            <a:pPr>
              <a:buNone/>
            </a:pPr>
            <a:endParaRPr lang="en-US" b="1" dirty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0996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90550"/>
            <a:ext cx="8229600" cy="4438650"/>
          </a:xfrm>
        </p:spPr>
        <p:txBody>
          <a:bodyPr>
            <a:normAutofit fontScale="92500" lnSpcReduction="10000"/>
          </a:bodyPr>
          <a:lstStyle/>
          <a:p>
            <a:pPr marL="1024128" indent="-914400">
              <a:buFont typeface="+mj-lt"/>
              <a:buAutoNum type="arabicParenR" startAt="3"/>
            </a:pPr>
            <a:r>
              <a:rPr lang="en-US" sz="4800" b="1" dirty="0"/>
              <a:t>Without natural affection, trucebreakers, false accusers, incontinent, fierce, despisers of those that are good,</a:t>
            </a:r>
          </a:p>
          <a:p>
            <a:pPr>
              <a:buNone/>
            </a:pPr>
            <a:endParaRPr lang="en-US" b="1" dirty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8925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90550"/>
            <a:ext cx="8686800" cy="4438650"/>
          </a:xfrm>
        </p:spPr>
        <p:txBody>
          <a:bodyPr>
            <a:normAutofit fontScale="92500"/>
          </a:bodyPr>
          <a:lstStyle/>
          <a:p>
            <a:pPr marL="1024128" indent="-914400">
              <a:buFont typeface="+mj-lt"/>
              <a:buAutoNum type="arabicParenR" startAt="4"/>
            </a:pPr>
            <a:r>
              <a:rPr lang="en-US" sz="4800" b="1" dirty="0"/>
              <a:t>Traitors, heady, </a:t>
            </a:r>
            <a:r>
              <a:rPr lang="en-US" sz="4800" b="1" dirty="0" err="1"/>
              <a:t>highminded</a:t>
            </a:r>
            <a:r>
              <a:rPr lang="en-US" sz="4800" b="1" dirty="0"/>
              <a:t>, lovers of pleasures more than lovers of God;</a:t>
            </a:r>
          </a:p>
          <a:p>
            <a:pPr>
              <a:buNone/>
            </a:pPr>
            <a:endParaRPr lang="en-US" b="1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90550"/>
            <a:ext cx="8686800" cy="4438650"/>
          </a:xfrm>
        </p:spPr>
        <p:txBody>
          <a:bodyPr>
            <a:normAutofit fontScale="92500"/>
          </a:bodyPr>
          <a:lstStyle/>
          <a:p>
            <a:pPr marL="1024128" indent="-914400">
              <a:buFont typeface="+mj-lt"/>
              <a:buAutoNum type="arabicParenR" startAt="5"/>
            </a:pPr>
            <a:r>
              <a:rPr lang="en-US" sz="4800" b="1" dirty="0"/>
              <a:t>Having a form of godliness, but denying the power thereof: from such turn away.</a:t>
            </a:r>
          </a:p>
          <a:p>
            <a:pPr>
              <a:buNone/>
            </a:pPr>
            <a:endParaRPr lang="en-US" b="1" dirty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80222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90550"/>
            <a:ext cx="8686800" cy="4438650"/>
          </a:xfrm>
        </p:spPr>
        <p:txBody>
          <a:bodyPr>
            <a:normAutofit fontScale="92500"/>
          </a:bodyPr>
          <a:lstStyle/>
          <a:p>
            <a:pPr marL="1024128" indent="-914400">
              <a:buFont typeface="+mj-lt"/>
              <a:buAutoNum type="arabicParenR" startAt="6"/>
            </a:pPr>
            <a:r>
              <a:rPr lang="en-US" sz="4800" b="1" dirty="0"/>
              <a:t>For of this sort are they which creep into houses, and lead captive silly women laden with sins, led away with divers lusts,</a:t>
            </a:r>
          </a:p>
          <a:p>
            <a:pPr>
              <a:buNone/>
            </a:pPr>
            <a:endParaRPr lang="en-US" b="1" dirty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789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90550"/>
            <a:ext cx="8229600" cy="4438650"/>
          </a:xfrm>
        </p:spPr>
        <p:txBody>
          <a:bodyPr>
            <a:normAutofit fontScale="92500"/>
          </a:bodyPr>
          <a:lstStyle/>
          <a:p>
            <a:pPr marL="1024128" indent="-914400">
              <a:buFont typeface="+mj-lt"/>
              <a:buAutoNum type="arabicParenR" startAt="7"/>
            </a:pPr>
            <a:r>
              <a:rPr lang="en-US" sz="4800" b="1" dirty="0"/>
              <a:t>Ever learning, and never able to come to the knowledge of the truth.</a:t>
            </a:r>
            <a:endParaRPr lang="en-US" sz="3200" b="1" dirty="0"/>
          </a:p>
          <a:p>
            <a:pPr>
              <a:buNone/>
            </a:pPr>
            <a:endParaRPr lang="en-US" b="1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2425"/>
            <a:ext cx="8458200" cy="4438650"/>
          </a:xfrm>
        </p:spPr>
        <p:txBody>
          <a:bodyPr>
            <a:normAutofit fontScale="92500"/>
          </a:bodyPr>
          <a:lstStyle/>
          <a:p>
            <a:pPr marL="1024128" indent="-914400">
              <a:buFont typeface="+mj-lt"/>
              <a:buAutoNum type="arabicParenR" startAt="8"/>
            </a:pPr>
            <a:r>
              <a:rPr lang="en-US" sz="4800" b="1" dirty="0"/>
              <a:t>Now as </a:t>
            </a:r>
            <a:r>
              <a:rPr lang="en-US" sz="4800" b="1" dirty="0" err="1"/>
              <a:t>Jannes</a:t>
            </a:r>
            <a:r>
              <a:rPr lang="en-US" sz="4800" b="1" dirty="0"/>
              <a:t> and </a:t>
            </a:r>
            <a:r>
              <a:rPr lang="en-US" sz="4800" b="1" dirty="0" err="1"/>
              <a:t>Jambres</a:t>
            </a:r>
            <a:r>
              <a:rPr lang="en-US" sz="4800" b="1" dirty="0"/>
              <a:t> withstood Moses, so do these also resist the truth: men of corrupt minds, reprobate concerning the faith.</a:t>
            </a:r>
            <a:endParaRPr lang="en-US" sz="3200" b="1" dirty="0"/>
          </a:p>
          <a:p>
            <a:pPr>
              <a:buNone/>
            </a:pPr>
            <a:endParaRPr lang="en-US" b="1" dirty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8136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667</TotalTime>
  <Words>271</Words>
  <Application>Microsoft Macintosh PowerPoint</Application>
  <PresentationFormat>On-screen Show (16:9)</PresentationFormat>
  <Paragraphs>69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Calibri</vt:lpstr>
      <vt:lpstr>Georgia</vt:lpstr>
      <vt:lpstr>Trebuchet MS</vt:lpstr>
      <vt:lpstr>Wingdings</vt:lpstr>
      <vt:lpstr>Wingdings 2</vt:lpstr>
      <vt:lpstr>Urban</vt:lpstr>
      <vt:lpstr>The Dangers of Empty Religion II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Dangers of Empty Religion</vt:lpstr>
      <vt:lpstr>The Dangers of Empty Religion</vt:lpstr>
      <vt:lpstr>The Manifestation of Empty Religion: Those with Empty Religion:</vt:lpstr>
      <vt:lpstr>The Manifestation of Empty Religion: Those with Empty Religion:</vt:lpstr>
      <vt:lpstr>The Manifestation of Empty Religion: Those with Empty Religion: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Most Dangerous Worship</dc:title>
  <dc:creator>The Youngs</dc:creator>
  <cp:lastModifiedBy>Young, Joel</cp:lastModifiedBy>
  <cp:revision>79</cp:revision>
  <dcterms:created xsi:type="dcterms:W3CDTF">2010-10-31T05:03:18Z</dcterms:created>
  <dcterms:modified xsi:type="dcterms:W3CDTF">2019-04-07T04:13:23Z</dcterms:modified>
</cp:coreProperties>
</file>