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8" r:id="rId4"/>
    <p:sldId id="263" r:id="rId5"/>
    <p:sldId id="267" r:id="rId6"/>
    <p:sldId id="269" r:id="rId7"/>
    <p:sldId id="264" r:id="rId8"/>
    <p:sldId id="265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82" d="100"/>
          <a:sy n="82" d="100"/>
        </p:scale>
        <p:origin x="8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03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440643-2DDA-4F7F-95F1-5F5DF7EF5FA6}" type="datetimeFigureOut">
              <a:rPr lang="en-US" smtClean="0"/>
              <a:pPr/>
              <a:t>6/2/2019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71551"/>
            <a:ext cx="8458200" cy="1142999"/>
          </a:xfrm>
        </p:spPr>
        <p:txBody>
          <a:bodyPr>
            <a:noAutofit/>
          </a:bodyPr>
          <a:lstStyle/>
          <a:p>
            <a:pPr algn="ctr"/>
            <a:r>
              <a:rPr lang="en-US" sz="5400" b="1" i="1" dirty="0"/>
              <a:t>Do You Know that You Know?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143250"/>
            <a:ext cx="7543800" cy="5715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/>
              <a:t>John 10:27-30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361950"/>
            <a:ext cx="8763000" cy="4057650"/>
          </a:xfrm>
        </p:spPr>
        <p:txBody>
          <a:bodyPr>
            <a:noAutofit/>
          </a:bodyPr>
          <a:lstStyle/>
          <a:p>
            <a:pPr lvl="0"/>
            <a:r>
              <a:rPr lang="en-US" sz="4000" b="1" dirty="0"/>
              <a:t>God Created Man for Intimacy</a:t>
            </a:r>
            <a:endParaRPr lang="en-US" sz="4000" dirty="0"/>
          </a:p>
          <a:p>
            <a:pPr lvl="0"/>
            <a:r>
              <a:rPr lang="en-US" sz="4000" b="1" dirty="0"/>
              <a:t>He Wants us to Desire Him</a:t>
            </a:r>
            <a:endParaRPr lang="en-US" sz="4000" dirty="0"/>
          </a:p>
          <a:p>
            <a:pPr lvl="0"/>
            <a:r>
              <a:rPr lang="en-US" sz="4000" b="1" dirty="0"/>
              <a:t>The Depth of our Intimacy may Vary</a:t>
            </a:r>
            <a:endParaRPr lang="en-US" sz="4000" dirty="0"/>
          </a:p>
          <a:p>
            <a:pPr lvl="0"/>
            <a:r>
              <a:rPr lang="en-US" sz="4000" b="1" dirty="0"/>
              <a:t>He Providentially Designs Opportunities for Intimate Growth</a:t>
            </a:r>
            <a:endParaRPr lang="en-US" sz="40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14350"/>
            <a:ext cx="8686800" cy="4362450"/>
          </a:xfrm>
        </p:spPr>
        <p:txBody>
          <a:bodyPr>
            <a:noAutofit/>
          </a:bodyPr>
          <a:lstStyle/>
          <a:p>
            <a:r>
              <a:rPr lang="en-US" sz="4000" b="1" dirty="0"/>
              <a:t>Can I Recall Moments in Time when God Revealed Himself to Me?</a:t>
            </a:r>
          </a:p>
          <a:p>
            <a:r>
              <a:rPr lang="en-US" sz="4000" b="1" dirty="0"/>
              <a:t>Do I Desire to be Closer to Him?</a:t>
            </a:r>
          </a:p>
        </p:txBody>
      </p:sp>
    </p:spTree>
    <p:extLst>
      <p:ext uri="{BB962C8B-B14F-4D97-AF65-F5344CB8AC3E}">
        <p14:creationId xmlns:p14="http://schemas.microsoft.com/office/powerpoint/2010/main" val="8925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14350"/>
            <a:ext cx="8763000" cy="4362450"/>
          </a:xfrm>
        </p:spPr>
        <p:txBody>
          <a:bodyPr>
            <a:noAutofit/>
          </a:bodyPr>
          <a:lstStyle/>
          <a:p>
            <a:r>
              <a:rPr lang="en-US" sz="4000" b="1" dirty="0"/>
              <a:t>Can I Remember a Time when  I was Closer than I Am Now?</a:t>
            </a:r>
          </a:p>
          <a:p>
            <a:r>
              <a:rPr lang="en-US" sz="4000" b="1" dirty="0"/>
              <a:t>Can I See Him Working in the Circumstances of My Life to Draw Me closer to Him?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C4E84-EC66-4F0E-A635-45E531742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8150"/>
            <a:ext cx="8229600" cy="800100"/>
          </a:xfrm>
        </p:spPr>
        <p:txBody>
          <a:bodyPr>
            <a:noAutofit/>
          </a:bodyPr>
          <a:lstStyle/>
          <a:p>
            <a:r>
              <a:rPr lang="en-US" sz="5000" b="1" dirty="0"/>
              <a:t>John 10:27-30 (KJV)</a:t>
            </a:r>
            <a:endParaRPr lang="en-US" sz="5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ABC48C-91FD-4C35-AC98-2FC8297DD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1954"/>
            <a:ext cx="8229600" cy="3502152"/>
          </a:xfrm>
        </p:spPr>
        <p:txBody>
          <a:bodyPr>
            <a:normAutofit/>
          </a:bodyPr>
          <a:lstStyle/>
          <a:p>
            <a:pPr marL="852678" indent="-742950">
              <a:buFont typeface="+mj-lt"/>
              <a:buAutoNum type="arabicParenR" startAt="27"/>
            </a:pPr>
            <a:r>
              <a:rPr lang="en-US" sz="4000" dirty="0"/>
              <a:t>My sheep hear my voice, and I know them, and they follow me:</a:t>
            </a:r>
          </a:p>
          <a:p>
            <a:pPr marL="852678" indent="-742950">
              <a:buFont typeface="+mj-lt"/>
              <a:buAutoNum type="arabicParenR" startAt="27"/>
            </a:pPr>
            <a:r>
              <a:rPr lang="en-US" sz="4000" dirty="0"/>
              <a:t>And I give unto them eternal life; and they shall never perish, neither shall any man pluck them out of my hand.</a:t>
            </a:r>
          </a:p>
          <a:p>
            <a:pPr marL="852678" indent="-742950">
              <a:buFont typeface="+mj-lt"/>
              <a:buAutoNum type="arabicParenR"/>
            </a:pP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ABC48C-91FD-4C35-AC98-2FC8297DD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90550"/>
            <a:ext cx="8229600" cy="4183556"/>
          </a:xfrm>
        </p:spPr>
        <p:txBody>
          <a:bodyPr>
            <a:normAutofit/>
          </a:bodyPr>
          <a:lstStyle/>
          <a:p>
            <a:pPr marL="852678" indent="-742950">
              <a:buFont typeface="+mj-lt"/>
              <a:buAutoNum type="arabicParenR" startAt="29"/>
            </a:pPr>
            <a:r>
              <a:rPr lang="en-US" sz="4000" dirty="0"/>
              <a:t>My Father, which gave them me, is greater than all; and no man is able to pluck them out of my Father's hand.</a:t>
            </a:r>
          </a:p>
          <a:p>
            <a:pPr marL="852678" indent="-742950">
              <a:buFont typeface="+mj-lt"/>
              <a:buAutoNum type="arabicParenR" startAt="29"/>
            </a:pPr>
            <a:r>
              <a:rPr lang="en-US" sz="4000" dirty="0"/>
              <a:t>I and my Father are one.</a:t>
            </a:r>
          </a:p>
          <a:p>
            <a:pPr marL="852678" indent="-742950">
              <a:buFont typeface="+mj-lt"/>
              <a:buAutoNum type="arabicParenR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80593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3B7BC-8469-4281-A85F-6065C204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800100"/>
          </a:xfrm>
        </p:spPr>
        <p:txBody>
          <a:bodyPr>
            <a:normAutofit/>
          </a:bodyPr>
          <a:lstStyle/>
          <a:p>
            <a:r>
              <a:rPr lang="en-US" sz="4400" b="1" u="sng" dirty="0"/>
              <a:t>Believers</a:t>
            </a:r>
            <a:r>
              <a:rPr lang="en-US" sz="4400" b="1" i="1" dirty="0"/>
              <a:t> John 10:27-30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3243834"/>
          </a:xfrm>
        </p:spPr>
        <p:txBody>
          <a:bodyPr>
            <a:noAutofit/>
          </a:bodyPr>
          <a:lstStyle/>
          <a:p>
            <a:pPr marL="365760" lvl="1" indent="-256032" algn="just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tx1"/>
                </a:solidFill>
              </a:rPr>
              <a:t>Hear and Know His Voice</a:t>
            </a:r>
          </a:p>
          <a:p>
            <a:pPr marL="365760" lvl="1" indent="-256032" algn="just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tx1"/>
                </a:solidFill>
              </a:rPr>
              <a:t>Follow Him</a:t>
            </a:r>
          </a:p>
          <a:p>
            <a:pPr marL="365760" lvl="1" indent="-256032" algn="just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tx1"/>
                </a:solidFill>
              </a:rPr>
              <a:t>Feel Secure in Him</a:t>
            </a:r>
          </a:p>
          <a:p>
            <a:pPr>
              <a:buNone/>
            </a:pPr>
            <a:endParaRPr lang="en-US" sz="2300" b="1" dirty="0"/>
          </a:p>
          <a:p>
            <a:pPr algn="just">
              <a:buNone/>
            </a:pPr>
            <a:r>
              <a:rPr lang="en-US" sz="3200" b="1" dirty="0"/>
              <a:t>	  </a:t>
            </a:r>
          </a:p>
          <a:p>
            <a:pPr>
              <a:buNone/>
            </a:pPr>
            <a:r>
              <a:rPr lang="en-US" sz="3200" dirty="0"/>
              <a:t> </a:t>
            </a:r>
            <a:endParaRPr lang="en-US" sz="3200" b="1" dirty="0"/>
          </a:p>
          <a:p>
            <a:pPr lvl="0" algn="just">
              <a:buNone/>
            </a:pPr>
            <a:endParaRPr lang="en-US" sz="36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A0AD0-6D22-487C-9FDA-398D15F6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800100"/>
          </a:xfrm>
        </p:spPr>
        <p:txBody>
          <a:bodyPr>
            <a:normAutofit/>
          </a:bodyPr>
          <a:lstStyle/>
          <a:p>
            <a:r>
              <a:rPr lang="en-US" b="1" u="sng" dirty="0"/>
              <a:t>Make Believers</a:t>
            </a:r>
            <a:r>
              <a:rPr lang="en-US" b="1" dirty="0"/>
              <a:t>  Matt. 7:20-23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3243834"/>
          </a:xfrm>
        </p:spPr>
        <p:txBody>
          <a:bodyPr>
            <a:noAutofit/>
          </a:bodyPr>
          <a:lstStyle/>
          <a:p>
            <a:pPr marL="365760" lvl="3" indent="-256032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tx1"/>
                </a:solidFill>
              </a:rPr>
              <a:t>Have a Profession</a:t>
            </a:r>
          </a:p>
          <a:p>
            <a:pPr marL="365760" lvl="3" indent="-256032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tx1"/>
                </a:solidFill>
              </a:rPr>
              <a:t>Exhibit Performance</a:t>
            </a:r>
          </a:p>
          <a:p>
            <a:pPr marL="365760" lvl="3" indent="-256032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tx1"/>
                </a:solidFill>
              </a:rPr>
              <a:t>Have a Pronouncement Coming </a:t>
            </a:r>
            <a:r>
              <a:rPr lang="en-US" sz="3200" b="1" dirty="0"/>
              <a:t>	  </a:t>
            </a:r>
          </a:p>
          <a:p>
            <a:pPr>
              <a:buNone/>
            </a:pPr>
            <a:r>
              <a:rPr lang="en-US" sz="3200" dirty="0"/>
              <a:t> </a:t>
            </a:r>
            <a:endParaRPr lang="en-US" sz="3200" b="1" dirty="0"/>
          </a:p>
          <a:p>
            <a:pPr lvl="0" algn="just">
              <a:buNone/>
            </a:pPr>
            <a:endParaRPr lang="en-US" sz="36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9EB98-6EA2-45E3-8F12-7005160A0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800100"/>
          </a:xfrm>
        </p:spPr>
        <p:txBody>
          <a:bodyPr>
            <a:normAutofit/>
          </a:bodyPr>
          <a:lstStyle/>
          <a:p>
            <a:r>
              <a:rPr lang="en-US" b="1" u="sng" dirty="0"/>
              <a:t>Non-Believers</a:t>
            </a:r>
            <a:r>
              <a:rPr lang="en-US" b="1" dirty="0"/>
              <a:t>  1 John 3:1-2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Do Not Know Him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Do Not Know 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Will Never Know Him  Rev 21:8</a:t>
            </a:r>
          </a:p>
          <a:p>
            <a:pPr algn="just">
              <a:buNone/>
            </a:pPr>
            <a:r>
              <a:rPr lang="en-US" sz="3200" b="1" dirty="0"/>
              <a:t>	  </a:t>
            </a:r>
          </a:p>
          <a:p>
            <a:pPr>
              <a:buNone/>
            </a:pPr>
            <a:r>
              <a:rPr lang="en-US" sz="3200" dirty="0"/>
              <a:t> </a:t>
            </a:r>
            <a:endParaRPr lang="en-US" sz="3200" b="1" dirty="0"/>
          </a:p>
          <a:p>
            <a:pPr lvl="0" algn="just">
              <a:buNone/>
            </a:pPr>
            <a:endParaRPr lang="en-US" sz="36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673</TotalTime>
  <Words>214</Words>
  <Application>Microsoft Office PowerPoint</Application>
  <PresentationFormat>On-screen Show (16:9)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Georgia</vt:lpstr>
      <vt:lpstr>Trebuchet MS</vt:lpstr>
      <vt:lpstr>Wingdings 2</vt:lpstr>
      <vt:lpstr>Urban</vt:lpstr>
      <vt:lpstr>Do You Know that You Know?</vt:lpstr>
      <vt:lpstr>PowerPoint Presentation</vt:lpstr>
      <vt:lpstr>PowerPoint Presentation</vt:lpstr>
      <vt:lpstr>PowerPoint Presentation</vt:lpstr>
      <vt:lpstr>John 10:27-30 (KJV)</vt:lpstr>
      <vt:lpstr>PowerPoint Presentation</vt:lpstr>
      <vt:lpstr>Believers John 10:27-30</vt:lpstr>
      <vt:lpstr>Make Believers  Matt. 7:20-23</vt:lpstr>
      <vt:lpstr>Non-Believers  1 John 3:1-2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Most Dangerous Worship</dc:title>
  <dc:creator>The Youngs</dc:creator>
  <cp:lastModifiedBy>Young, Joel</cp:lastModifiedBy>
  <cp:revision>85</cp:revision>
  <dcterms:created xsi:type="dcterms:W3CDTF">2010-10-31T05:03:18Z</dcterms:created>
  <dcterms:modified xsi:type="dcterms:W3CDTF">2019-06-02T14:42:16Z</dcterms:modified>
</cp:coreProperties>
</file>