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2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3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4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29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1453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61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2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07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60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33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7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1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3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7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9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1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5B0FA-CDA1-4E08-A1CC-9AF56B86C63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C72F7-DB79-4B97-A78E-B3FB769CEA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779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81000"/>
            <a:ext cx="12115800" cy="3733800"/>
          </a:xfrm>
        </p:spPr>
        <p:txBody>
          <a:bodyPr>
            <a:normAutofit fontScale="90000"/>
          </a:bodyPr>
          <a:lstStyle/>
          <a:p>
            <a:pPr algn="l"/>
            <a:br>
              <a:rPr lang="en-US" sz="5600" dirty="0"/>
            </a:br>
            <a:br>
              <a:rPr lang="en-US" sz="5600" dirty="0"/>
            </a:br>
            <a:br>
              <a:rPr lang="en-US" sz="5600" dirty="0"/>
            </a:br>
            <a:br>
              <a:rPr lang="en-US" sz="5600" dirty="0"/>
            </a:br>
            <a:br>
              <a:rPr lang="en-US" sz="5600" dirty="0"/>
            </a:br>
            <a:r>
              <a:rPr lang="en-US" sz="5600" dirty="0"/>
              <a:t>The mystery of suffering </a:t>
            </a:r>
            <a:br>
              <a:rPr lang="en-US" sz="6000" dirty="0"/>
            </a:br>
            <a:r>
              <a:rPr lang="en-US" sz="6000" dirty="0"/>
              <a:t>The power of a praying church</a:t>
            </a:r>
            <a:br>
              <a:rPr lang="en-US" sz="40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43400"/>
            <a:ext cx="11277600" cy="1143000"/>
          </a:xfrm>
        </p:spPr>
        <p:txBody>
          <a:bodyPr/>
          <a:lstStyle/>
          <a:p>
            <a:r>
              <a:rPr lang="en-US" sz="5400" dirty="0"/>
              <a:t>Acts 12:1-17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"/>
            <a:ext cx="10134600" cy="60198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en-US" sz="5400" dirty="0"/>
          </a:p>
          <a:p>
            <a:pPr lvl="0"/>
            <a:r>
              <a:rPr lang="en-US" sz="5400" b="1" dirty="0"/>
              <a:t>Observations</a:t>
            </a:r>
          </a:p>
          <a:p>
            <a:pPr lvl="0"/>
            <a:endParaRPr lang="en-US" sz="5400" b="1" dirty="0"/>
          </a:p>
          <a:p>
            <a:pPr lvl="0"/>
            <a:endParaRPr lang="en-US" sz="5400" b="1" dirty="0"/>
          </a:p>
          <a:p>
            <a:pPr lvl="0"/>
            <a:r>
              <a:rPr lang="en-US" sz="5400" b="1" dirty="0"/>
              <a:t>Examples</a:t>
            </a:r>
          </a:p>
          <a:p>
            <a:pPr marL="0" lvl="0" indent="0">
              <a:buNone/>
            </a:pPr>
            <a:endParaRPr lang="en-US" sz="5400" b="1" dirty="0"/>
          </a:p>
          <a:p>
            <a:pPr lvl="0"/>
            <a:endParaRPr lang="en-US" sz="5400" b="1" dirty="0"/>
          </a:p>
          <a:p>
            <a:pPr lvl="0"/>
            <a:r>
              <a:rPr lang="en-US" sz="5400" b="1" dirty="0"/>
              <a:t>Results</a:t>
            </a:r>
          </a:p>
          <a:p>
            <a:pPr lvl="0"/>
            <a:endParaRPr lang="en-US" sz="4000" b="1" i="1" dirty="0"/>
          </a:p>
          <a:p>
            <a:pPr lvl="0"/>
            <a:endParaRPr lang="en-US" sz="4000" b="1" i="1" dirty="0"/>
          </a:p>
          <a:p>
            <a:pPr lvl="0"/>
            <a:endParaRPr lang="en-US" sz="4000" b="1" i="1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10363200" cy="6477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b="1" dirty="0"/>
          </a:p>
          <a:p>
            <a:pPr lvl="0">
              <a:buFont typeface="Wingdings" pitchFamily="2" charset="2"/>
              <a:buChar char="ü"/>
            </a:pPr>
            <a:r>
              <a:rPr lang="en-US" sz="4800" b="1" dirty="0"/>
              <a:t>Mystery of God’s Providence 12:1-10</a:t>
            </a:r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>
              <a:buFont typeface="Wingdings" pitchFamily="2" charset="2"/>
              <a:buChar char="ü"/>
            </a:pPr>
            <a:r>
              <a:rPr lang="en-US" sz="4800" b="1" dirty="0"/>
              <a:t>Ministry of God’s People  Acts 12:5</a:t>
            </a:r>
          </a:p>
          <a:p>
            <a:pPr>
              <a:buFont typeface="Wingdings" pitchFamily="2" charset="2"/>
              <a:buChar char="ü"/>
            </a:pPr>
            <a:endParaRPr lang="en-US" sz="3200" b="1" dirty="0"/>
          </a:p>
          <a:p>
            <a:pPr>
              <a:buFont typeface="Wingdings" pitchFamily="2" charset="2"/>
              <a:buChar char="ü"/>
            </a:pPr>
            <a:endParaRPr lang="en-US" sz="3200" b="1" dirty="0"/>
          </a:p>
          <a:p>
            <a:pPr lvl="0">
              <a:buFont typeface="Wingdings" pitchFamily="2" charset="2"/>
              <a:buChar char="ü"/>
            </a:pPr>
            <a:r>
              <a:rPr lang="en-US" sz="4800" b="1" dirty="0"/>
              <a:t>Mastery of God’s Peace  Acts 12:6-7</a:t>
            </a:r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>
              <a:buFont typeface="Wingdings" pitchFamily="2" charset="2"/>
              <a:buChar char="ü"/>
            </a:pPr>
            <a:r>
              <a:rPr lang="en-US" sz="4800" b="1" dirty="0"/>
              <a:t>Majesty of God’s Power. Acts 12:7-10</a:t>
            </a:r>
            <a:endParaRPr lang="en-US" sz="4800" dirty="0"/>
          </a:p>
          <a:p>
            <a:pPr lvl="0"/>
            <a:endParaRPr lang="en-US" sz="3200" dirty="0"/>
          </a:p>
          <a:p>
            <a:pPr lvl="0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10287000" cy="63246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5200" b="1" dirty="0"/>
              <a:t>Four Things to Remember in a Crisis</a:t>
            </a:r>
            <a:endParaRPr lang="en-US" sz="5200" dirty="0"/>
          </a:p>
          <a:p>
            <a:pPr algn="ctr">
              <a:buNone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5700" b="1" dirty="0"/>
              <a:t>Don’t Demand to Understand</a:t>
            </a:r>
            <a:endParaRPr lang="en-US" sz="5700" dirty="0"/>
          </a:p>
          <a:p>
            <a:pPr lvl="0">
              <a:buNone/>
            </a:pPr>
            <a:endParaRPr lang="en-US" sz="3200" dirty="0"/>
          </a:p>
          <a:p>
            <a:pPr lvl="0"/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5700" b="1" dirty="0"/>
              <a:t>Don’t Forget to Pray</a:t>
            </a:r>
            <a:endParaRPr lang="en-US" sz="5700" dirty="0"/>
          </a:p>
          <a:p>
            <a:pPr>
              <a:buNone/>
            </a:pPr>
            <a:endParaRPr lang="en-US" sz="3200" b="1" dirty="0"/>
          </a:p>
          <a:p>
            <a:endParaRPr lang="en-US" sz="3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5700" b="1" dirty="0"/>
              <a:t>Keep Your Eyes on God</a:t>
            </a:r>
            <a:endParaRPr lang="en-US" sz="5700" dirty="0"/>
          </a:p>
          <a:p>
            <a:pPr lvl="0">
              <a:buNone/>
            </a:pPr>
            <a:endParaRPr lang="en-US" sz="3200" dirty="0"/>
          </a:p>
          <a:p>
            <a:pPr lvl="0"/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5700" b="1" dirty="0"/>
              <a:t>Expect God’s to Move</a:t>
            </a:r>
            <a:endParaRPr lang="en-US" sz="5700" dirty="0"/>
          </a:p>
          <a:p>
            <a:pPr lvl="0"/>
            <a:endParaRPr lang="en-US" sz="3200" dirty="0"/>
          </a:p>
          <a:p>
            <a:pPr lvl="0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202</TotalTime>
  <Words>71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Bookman Old Style</vt:lpstr>
      <vt:lpstr>Rockwell</vt:lpstr>
      <vt:lpstr>Wingdings</vt:lpstr>
      <vt:lpstr>Damask</vt:lpstr>
      <vt:lpstr>     The mystery of suffering  The power of a praying church  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the Going Gets Tough…</dc:title>
  <dc:creator>Paul Young</dc:creator>
  <cp:lastModifiedBy>Summers Baptist Church</cp:lastModifiedBy>
  <cp:revision>18</cp:revision>
  <dcterms:created xsi:type="dcterms:W3CDTF">2010-11-07T03:17:20Z</dcterms:created>
  <dcterms:modified xsi:type="dcterms:W3CDTF">2020-05-17T15:36:44Z</dcterms:modified>
</cp:coreProperties>
</file>