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3BF0F-24EF-495B-A2BD-CA2BC9D75816}" type="datetimeFigureOut">
              <a:rPr lang="en-US" smtClean="0"/>
              <a:t>12/14/2015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3CD7F4-EB8C-415B-98A8-D1AE0ED03B87}" type="slidenum">
              <a:rPr lang="en-US" smtClean="0"/>
              <a:t>‹#›</a:t>
            </a:fld>
            <a:endParaRPr lang="en-US"/>
          </a:p>
        </p:txBody>
      </p:sp>
    </p:spTree>
    <p:extLst>
      <p:ext uri="{BB962C8B-B14F-4D97-AF65-F5344CB8AC3E}">
        <p14:creationId xmlns:p14="http://schemas.microsoft.com/office/powerpoint/2010/main" val="3661482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5540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latin typeface="Bookman Old Style" panose="02050604050505020204" pitchFamily="18" charset="0"/>
              </a:rPr>
              <a:t>Hosea 4:1-12   Hosea 4:1-16King James Version (KJV)</a:t>
            </a:r>
          </a:p>
          <a:p>
            <a:r>
              <a:rPr lang="en-US" b="1" dirty="0" smtClean="0">
                <a:latin typeface="Bookman Old Style" panose="02050604050505020204" pitchFamily="18" charset="0"/>
              </a:rPr>
              <a:t>4 Hear the word of the </a:t>
            </a:r>
            <a:r>
              <a:rPr lang="en-US" b="1" cap="small" dirty="0" smtClean="0">
                <a:effectLst/>
                <a:latin typeface="Bookman Old Style" panose="02050604050505020204" pitchFamily="18" charset="0"/>
              </a:rPr>
              <a:t>Lord</a:t>
            </a:r>
            <a:r>
              <a:rPr lang="en-US" b="1" dirty="0" smtClean="0">
                <a:latin typeface="Bookman Old Style" panose="02050604050505020204" pitchFamily="18" charset="0"/>
              </a:rPr>
              <a:t>, ye children of Israel: for the </a:t>
            </a:r>
            <a:r>
              <a:rPr lang="en-US" b="1" cap="small" dirty="0" smtClean="0">
                <a:effectLst/>
                <a:latin typeface="Bookman Old Style" panose="02050604050505020204" pitchFamily="18" charset="0"/>
              </a:rPr>
              <a:t>Lord</a:t>
            </a:r>
            <a:r>
              <a:rPr lang="en-US" b="1" dirty="0" smtClean="0">
                <a:latin typeface="Bookman Old Style" panose="02050604050505020204" pitchFamily="18" charset="0"/>
              </a:rPr>
              <a:t> hath a controversy with the inhabitants of the land, because there is no truth, nor mercy, nor knowledge of God in the land.</a:t>
            </a:r>
          </a:p>
          <a:p>
            <a:r>
              <a:rPr lang="en-US" b="1" baseline="30000" dirty="0" smtClean="0">
                <a:latin typeface="Bookman Old Style" panose="02050604050505020204" pitchFamily="18" charset="0"/>
              </a:rPr>
              <a:t>2 </a:t>
            </a:r>
            <a:r>
              <a:rPr lang="en-US" b="1" dirty="0" smtClean="0">
                <a:latin typeface="Bookman Old Style" panose="02050604050505020204" pitchFamily="18" charset="0"/>
              </a:rPr>
              <a:t>By swearing, and lying, and killing, and stealing, and committing adultery, they break out, and blood </a:t>
            </a:r>
            <a:r>
              <a:rPr lang="en-US" b="1" dirty="0" err="1" smtClean="0">
                <a:latin typeface="Bookman Old Style" panose="02050604050505020204" pitchFamily="18" charset="0"/>
              </a:rPr>
              <a:t>toucheth</a:t>
            </a:r>
            <a:r>
              <a:rPr lang="en-US" b="1" dirty="0" smtClean="0">
                <a:latin typeface="Bookman Old Style" panose="02050604050505020204" pitchFamily="18" charset="0"/>
              </a:rPr>
              <a:t> blood.</a:t>
            </a:r>
          </a:p>
          <a:p>
            <a:r>
              <a:rPr lang="en-US" b="1" baseline="30000" dirty="0" smtClean="0">
                <a:latin typeface="Bookman Old Style" panose="02050604050505020204" pitchFamily="18" charset="0"/>
              </a:rPr>
              <a:t>3 </a:t>
            </a:r>
            <a:r>
              <a:rPr lang="en-US" b="1" dirty="0" smtClean="0">
                <a:latin typeface="Bookman Old Style" panose="02050604050505020204" pitchFamily="18" charset="0"/>
              </a:rPr>
              <a:t>Therefore shall the land mourn, and every one that </a:t>
            </a:r>
            <a:r>
              <a:rPr lang="en-US" b="1" dirty="0" err="1" smtClean="0">
                <a:latin typeface="Bookman Old Style" panose="02050604050505020204" pitchFamily="18" charset="0"/>
              </a:rPr>
              <a:t>dwelleth</a:t>
            </a:r>
            <a:r>
              <a:rPr lang="en-US" b="1" dirty="0" smtClean="0">
                <a:latin typeface="Bookman Old Style" panose="02050604050505020204" pitchFamily="18" charset="0"/>
              </a:rPr>
              <a:t> therein shall languish, with the beasts of the field, and with the fowls of heaven; yea, the fishes of the sea also shall be taken away.</a:t>
            </a:r>
          </a:p>
          <a:p>
            <a:r>
              <a:rPr lang="en-US" b="1" baseline="30000" dirty="0" smtClean="0">
                <a:latin typeface="Bookman Old Style" panose="02050604050505020204" pitchFamily="18" charset="0"/>
              </a:rPr>
              <a:t>4 </a:t>
            </a:r>
            <a:r>
              <a:rPr lang="en-US" b="1" dirty="0" smtClean="0">
                <a:latin typeface="Bookman Old Style" panose="02050604050505020204" pitchFamily="18" charset="0"/>
              </a:rPr>
              <a:t>Yet let no man strive, nor reprove another: for thy people are as they that strive with the priest.</a:t>
            </a:r>
          </a:p>
          <a:p>
            <a:r>
              <a:rPr lang="en-US" b="1" baseline="30000" dirty="0" smtClean="0">
                <a:latin typeface="Bookman Old Style" panose="02050604050505020204" pitchFamily="18" charset="0"/>
              </a:rPr>
              <a:t>5 </a:t>
            </a:r>
            <a:r>
              <a:rPr lang="en-US" b="1" dirty="0" smtClean="0">
                <a:latin typeface="Bookman Old Style" panose="02050604050505020204" pitchFamily="18" charset="0"/>
              </a:rPr>
              <a:t>Therefore shalt thou fall in the day, and the prophet also shall fall with thee in the night, and I will destroy thy mother.</a:t>
            </a:r>
          </a:p>
          <a:p>
            <a:r>
              <a:rPr lang="en-US" b="1" baseline="30000" dirty="0" smtClean="0">
                <a:latin typeface="Bookman Old Style" panose="02050604050505020204" pitchFamily="18" charset="0"/>
              </a:rPr>
              <a:t>6 </a:t>
            </a:r>
            <a:r>
              <a:rPr lang="en-US" b="1" dirty="0" smtClean="0">
                <a:latin typeface="Bookman Old Style" panose="02050604050505020204" pitchFamily="18" charset="0"/>
              </a:rPr>
              <a:t>My people are destroyed for lack of knowledge: because thou hast rejected knowledge, I will also reject thee, that thou shalt be no priest to me: seeing thou hast forgotten the law of thy God, I will also forget thy children.</a:t>
            </a:r>
          </a:p>
          <a:p>
            <a:r>
              <a:rPr lang="en-US" b="1" baseline="30000" dirty="0" smtClean="0">
                <a:latin typeface="Bookman Old Style" panose="02050604050505020204" pitchFamily="18" charset="0"/>
              </a:rPr>
              <a:t>7 </a:t>
            </a:r>
            <a:r>
              <a:rPr lang="en-US" b="1" dirty="0" smtClean="0">
                <a:latin typeface="Bookman Old Style" panose="02050604050505020204" pitchFamily="18" charset="0"/>
              </a:rPr>
              <a:t>As they were increased, so they sinned against me: therefore will I change their glory into shame.</a:t>
            </a:r>
          </a:p>
          <a:p>
            <a:r>
              <a:rPr lang="en-US" b="1" baseline="30000" dirty="0" smtClean="0">
                <a:latin typeface="Bookman Old Style" panose="02050604050505020204" pitchFamily="18" charset="0"/>
              </a:rPr>
              <a:t>8 </a:t>
            </a:r>
            <a:r>
              <a:rPr lang="en-US" b="1" dirty="0" smtClean="0">
                <a:latin typeface="Bookman Old Style" panose="02050604050505020204" pitchFamily="18" charset="0"/>
              </a:rPr>
              <a:t>They eat up the sin of my people, and they set their heart on their iniquity.</a:t>
            </a:r>
          </a:p>
          <a:p>
            <a:r>
              <a:rPr lang="en-US" b="1" baseline="30000" dirty="0" smtClean="0">
                <a:latin typeface="Bookman Old Style" panose="02050604050505020204" pitchFamily="18" charset="0"/>
              </a:rPr>
              <a:t>9 </a:t>
            </a:r>
            <a:r>
              <a:rPr lang="en-US" b="1" dirty="0" smtClean="0">
                <a:latin typeface="Bookman Old Style" panose="02050604050505020204" pitchFamily="18" charset="0"/>
              </a:rPr>
              <a:t>And there shall be, like people, like priest: and I will punish them for their ways, and reward them their doings.</a:t>
            </a:r>
          </a:p>
          <a:p>
            <a:r>
              <a:rPr lang="en-US" b="1" baseline="30000" dirty="0" smtClean="0">
                <a:latin typeface="Bookman Old Style" panose="02050604050505020204" pitchFamily="18" charset="0"/>
              </a:rPr>
              <a:t>10 </a:t>
            </a:r>
            <a:r>
              <a:rPr lang="en-US" b="1" dirty="0" smtClean="0">
                <a:latin typeface="Bookman Old Style" panose="02050604050505020204" pitchFamily="18" charset="0"/>
              </a:rPr>
              <a:t>For they shall eat, and not have enough: they shall commit whoredom, and shall not increase: because they have left off to take heed to the </a:t>
            </a:r>
            <a:r>
              <a:rPr lang="en-US" b="1" cap="small" dirty="0" smtClean="0">
                <a:effectLst/>
                <a:latin typeface="Bookman Old Style" panose="02050604050505020204" pitchFamily="18" charset="0"/>
              </a:rPr>
              <a:t>Lord</a:t>
            </a:r>
            <a:r>
              <a:rPr lang="en-US" b="1" dirty="0" smtClean="0">
                <a:latin typeface="Bookman Old Style" panose="02050604050505020204" pitchFamily="18" charset="0"/>
              </a:rPr>
              <a:t>.</a:t>
            </a:r>
          </a:p>
          <a:p>
            <a:r>
              <a:rPr lang="en-US" b="1" baseline="30000" dirty="0" smtClean="0">
                <a:latin typeface="Bookman Old Style" panose="02050604050505020204" pitchFamily="18" charset="0"/>
              </a:rPr>
              <a:t>11 </a:t>
            </a:r>
            <a:r>
              <a:rPr lang="en-US" b="1" dirty="0" smtClean="0">
                <a:latin typeface="Bookman Old Style" panose="02050604050505020204" pitchFamily="18" charset="0"/>
              </a:rPr>
              <a:t>Whoredom and wine and new wine take away the heart.</a:t>
            </a:r>
          </a:p>
          <a:p>
            <a:r>
              <a:rPr lang="en-US" b="1" baseline="30000" dirty="0" smtClean="0">
                <a:latin typeface="Bookman Old Style" panose="02050604050505020204" pitchFamily="18" charset="0"/>
              </a:rPr>
              <a:t>12 </a:t>
            </a:r>
            <a:r>
              <a:rPr lang="en-US" b="1" dirty="0" smtClean="0">
                <a:latin typeface="Bookman Old Style" panose="02050604050505020204" pitchFamily="18" charset="0"/>
              </a:rPr>
              <a:t>My people ask counsel at their stocks, and their staff </a:t>
            </a:r>
            <a:r>
              <a:rPr lang="en-US" b="1" dirty="0" err="1" smtClean="0">
                <a:latin typeface="Bookman Old Style" panose="02050604050505020204" pitchFamily="18" charset="0"/>
              </a:rPr>
              <a:t>declareth</a:t>
            </a:r>
            <a:r>
              <a:rPr lang="en-US" b="1" dirty="0" smtClean="0">
                <a:latin typeface="Bookman Old Style" panose="02050604050505020204" pitchFamily="18" charset="0"/>
              </a:rPr>
              <a:t> unto them: for the spirit of </a:t>
            </a:r>
            <a:r>
              <a:rPr lang="en-US" b="1" dirty="0" err="1" smtClean="0">
                <a:latin typeface="Bookman Old Style" panose="02050604050505020204" pitchFamily="18" charset="0"/>
              </a:rPr>
              <a:t>whoredoms</a:t>
            </a:r>
            <a:r>
              <a:rPr lang="en-US" b="1" dirty="0" smtClean="0">
                <a:latin typeface="Bookman Old Style" panose="02050604050505020204" pitchFamily="18" charset="0"/>
              </a:rPr>
              <a:t> hath caused them to err, and they have gone a whoring from under their God.</a:t>
            </a:r>
            <a:endParaRPr lang="en-US" b="1" dirty="0">
              <a:latin typeface="Bookman Old Style" panose="020506040505050202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975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FIRST THE MAN</a:t>
            </a:r>
            <a:r>
              <a:rPr lang="en-US" b="1" baseline="0" dirty="0" smtClean="0"/>
              <a:t> TAKES A DRINK</a:t>
            </a:r>
          </a:p>
          <a:p>
            <a:r>
              <a:rPr lang="en-US" b="1" baseline="0" dirty="0" smtClean="0"/>
              <a:t>THEN THE DRINK TAKE A DRINK</a:t>
            </a:r>
          </a:p>
          <a:p>
            <a:r>
              <a:rPr lang="en-US" b="1" baseline="0" dirty="0" smtClean="0"/>
              <a:t>THEN THE DRINK TAKES THE MAN.</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4626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30000" dirty="0" smtClean="0"/>
              <a:t>EZIKIEL 16:10 </a:t>
            </a:r>
            <a:r>
              <a:rPr lang="en-US" b="1" dirty="0" smtClean="0"/>
              <a:t>I clothed thee also with broidered work, and shod thee with badgers' skin, and I girded thee about with fine linen, and I covered thee with silk.</a:t>
            </a:r>
          </a:p>
          <a:p>
            <a:r>
              <a:rPr lang="en-US" b="1" baseline="30000" dirty="0" smtClean="0"/>
              <a:t>11 </a:t>
            </a:r>
            <a:r>
              <a:rPr lang="en-US" b="1" dirty="0" smtClean="0"/>
              <a:t>I decked thee also with ornaments, and I put bracelets upon thy hands, and a chain on thy neck.</a:t>
            </a:r>
          </a:p>
          <a:p>
            <a:r>
              <a:rPr lang="en-US" b="1" baseline="30000" dirty="0" smtClean="0"/>
              <a:t>12 </a:t>
            </a:r>
            <a:r>
              <a:rPr lang="en-US" b="1" dirty="0" smtClean="0"/>
              <a:t>And I put a jewel on thy forehead, and earrings in thine ears, and a beautiful crown upon thine head.</a:t>
            </a:r>
          </a:p>
          <a:p>
            <a:r>
              <a:rPr lang="en-US" b="1" baseline="30000" dirty="0" smtClean="0"/>
              <a:t>13 </a:t>
            </a:r>
            <a:r>
              <a:rPr lang="en-US" b="1" dirty="0" smtClean="0"/>
              <a:t>Thus </a:t>
            </a:r>
            <a:r>
              <a:rPr lang="en-US" b="1" dirty="0" err="1" smtClean="0"/>
              <a:t>wast</a:t>
            </a:r>
            <a:r>
              <a:rPr lang="en-US" b="1" dirty="0" smtClean="0"/>
              <a:t> thou decked with gold and silver; and thy raiment was of fine linen, and silk, and broidered work; thou didst eat fine flour, and honey, and oil: and thou </a:t>
            </a:r>
            <a:r>
              <a:rPr lang="en-US" b="1" dirty="0" err="1" smtClean="0"/>
              <a:t>wast</a:t>
            </a:r>
            <a:r>
              <a:rPr lang="en-US" b="1" dirty="0" smtClean="0"/>
              <a:t> exceeding beautiful, and thou didst prosper into a kingdom.</a:t>
            </a:r>
          </a:p>
          <a:p>
            <a:r>
              <a:rPr lang="en-US" b="1" baseline="30000" dirty="0" smtClean="0"/>
              <a:t>14 </a:t>
            </a:r>
            <a:r>
              <a:rPr lang="en-US" b="1" dirty="0" smtClean="0"/>
              <a:t>And thy renown went forth among the heathen for thy beauty: for it was perfect through my comeliness, which I had put upon thee, </a:t>
            </a:r>
            <a:r>
              <a:rPr lang="en-US" b="1" dirty="0" err="1" smtClean="0"/>
              <a:t>saith</a:t>
            </a:r>
            <a:r>
              <a:rPr lang="en-US" b="1" dirty="0" smtClean="0"/>
              <a:t> the Lord </a:t>
            </a:r>
            <a:r>
              <a:rPr lang="en-US" b="1" cap="small" dirty="0" smtClean="0">
                <a:effectLst/>
              </a:rPr>
              <a:t>God</a:t>
            </a:r>
            <a:r>
              <a:rPr lang="en-US" b="1" dirty="0" smtClean="0"/>
              <a:t>.</a:t>
            </a:r>
          </a:p>
          <a:p>
            <a:r>
              <a:rPr lang="en-US" b="1" baseline="30000" dirty="0" smtClean="0"/>
              <a:t>15 </a:t>
            </a:r>
            <a:r>
              <a:rPr lang="en-US" b="1" dirty="0" smtClean="0"/>
              <a:t>But thou didst trust in thine own beauty, and </a:t>
            </a:r>
            <a:r>
              <a:rPr lang="en-US" b="1" dirty="0" err="1" smtClean="0"/>
              <a:t>playedst</a:t>
            </a:r>
            <a:r>
              <a:rPr lang="en-US" b="1" dirty="0" smtClean="0"/>
              <a:t> the harlot because of thy renown, and </a:t>
            </a:r>
            <a:r>
              <a:rPr lang="en-US" b="1" dirty="0" err="1" smtClean="0"/>
              <a:t>pouredst</a:t>
            </a:r>
            <a:r>
              <a:rPr lang="en-US" b="1" dirty="0" smtClean="0"/>
              <a:t> out thy fornications on every one that passed by; his it was.</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5084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EZEKIEL 16:28….</a:t>
            </a:r>
            <a:r>
              <a:rPr lang="en-US" b="1" baseline="30000" dirty="0" smtClean="0"/>
              <a:t> 28 </a:t>
            </a:r>
            <a:r>
              <a:rPr lang="en-US" b="1" dirty="0" smtClean="0"/>
              <a:t>Thou hast played the whore also with the Assyrians, because thou </a:t>
            </a:r>
            <a:r>
              <a:rPr lang="en-US" b="1" dirty="0" err="1" smtClean="0"/>
              <a:t>wast</a:t>
            </a:r>
            <a:r>
              <a:rPr lang="en-US" b="1" dirty="0" smtClean="0"/>
              <a:t> </a:t>
            </a:r>
            <a:r>
              <a:rPr lang="en-US" b="1" dirty="0" err="1" smtClean="0"/>
              <a:t>unsatiable</a:t>
            </a:r>
            <a:r>
              <a:rPr lang="en-US" b="1" dirty="0" smtClean="0"/>
              <a:t>; yea, thou hast played the harlot with them, and yet </a:t>
            </a:r>
            <a:r>
              <a:rPr lang="en-US" b="1" dirty="0" err="1" smtClean="0"/>
              <a:t>couldest</a:t>
            </a:r>
            <a:r>
              <a:rPr lang="en-US" b="1" dirty="0" smtClean="0"/>
              <a:t> not be satisfied.</a:t>
            </a:r>
          </a:p>
          <a:p>
            <a:endParaRPr lang="en-US" b="1" dirty="0" smtClean="0"/>
          </a:p>
          <a:p>
            <a:r>
              <a:rPr lang="en-US" b="1" dirty="0" smtClean="0"/>
              <a:t>SOME OF THE THINGS THAT THE “SPIRIT OF WHOREDOMS” WOULD CAUSE ONE TO PROSITUTE HIM/HER SELF ARE….</a:t>
            </a:r>
          </a:p>
          <a:p>
            <a:pPr marL="228600" indent="-228600">
              <a:buAutoNum type="alphaUcPeriod"/>
            </a:pPr>
            <a:r>
              <a:rPr lang="en-US" b="1" dirty="0" smtClean="0"/>
              <a:t>LOVE THE WORLD….2:TIM 4:10…</a:t>
            </a:r>
            <a:r>
              <a:rPr lang="en-US" baseline="30000" dirty="0" smtClean="0"/>
              <a:t>10 </a:t>
            </a:r>
            <a:r>
              <a:rPr lang="en-US" dirty="0" smtClean="0"/>
              <a:t>For Demas hath forsaken me, having loved this present world, and is departed unto Thessalonica; </a:t>
            </a:r>
            <a:r>
              <a:rPr lang="en-US" dirty="0" err="1" smtClean="0"/>
              <a:t>Crescens</a:t>
            </a:r>
            <a:r>
              <a:rPr lang="en-US" dirty="0" smtClean="0"/>
              <a:t> to Galatia, Titus unto Dalmatia.</a:t>
            </a:r>
          </a:p>
          <a:p>
            <a:pPr marL="228600" indent="-228600">
              <a:buAutoNum type="alphaUcPeriod"/>
            </a:pPr>
            <a:endParaRPr lang="en-US" b="1" dirty="0" smtClean="0"/>
          </a:p>
          <a:p>
            <a:r>
              <a:rPr lang="en-US" b="1" dirty="0" smtClean="0"/>
              <a:t>B.  LOVE OF MONEY….1 TIMOTHY</a:t>
            </a:r>
            <a:r>
              <a:rPr lang="en-US" b="1" baseline="0" dirty="0" smtClean="0"/>
              <a:t> 6:7-14…</a:t>
            </a:r>
            <a:r>
              <a:rPr lang="en-US" baseline="30000" dirty="0" smtClean="0"/>
              <a:t>7 </a:t>
            </a:r>
            <a:r>
              <a:rPr lang="en-US" dirty="0" smtClean="0"/>
              <a:t>For we brought nothing into this world, and it is certain we can carry nothing out.</a:t>
            </a:r>
          </a:p>
          <a:p>
            <a:r>
              <a:rPr lang="en-US" baseline="30000" dirty="0" smtClean="0"/>
              <a:t>8 </a:t>
            </a:r>
            <a:r>
              <a:rPr lang="en-US" dirty="0" smtClean="0"/>
              <a:t>And having food and raiment let us be therewith content.</a:t>
            </a:r>
          </a:p>
          <a:p>
            <a:r>
              <a:rPr lang="en-US" baseline="30000" dirty="0" smtClean="0"/>
              <a:t>9 </a:t>
            </a:r>
            <a:r>
              <a:rPr lang="en-US" dirty="0" smtClean="0"/>
              <a:t>But they that will be rich fall into temptation and a snare, and into many foolish and hurtful lusts, which drown men in destruction and perdition.</a:t>
            </a:r>
          </a:p>
          <a:p>
            <a:r>
              <a:rPr lang="en-US" baseline="30000" dirty="0" smtClean="0"/>
              <a:t>10 </a:t>
            </a:r>
            <a:r>
              <a:rPr lang="en-US" dirty="0" smtClean="0"/>
              <a:t>For the love of money is the root of all evil: which while some coveted after, they have erred from the faith, and pierced themselves through with many sorrows.</a:t>
            </a:r>
          </a:p>
          <a:p>
            <a:r>
              <a:rPr lang="en-US" baseline="30000" dirty="0" smtClean="0"/>
              <a:t>11 </a:t>
            </a:r>
            <a:r>
              <a:rPr lang="en-US" dirty="0" smtClean="0"/>
              <a:t>But thou, O man of God, flee these things; and follow after righteousness, godliness, faith, love, patience, meekness.</a:t>
            </a:r>
          </a:p>
          <a:p>
            <a:r>
              <a:rPr lang="en-US" baseline="30000" dirty="0" smtClean="0"/>
              <a:t>12 </a:t>
            </a:r>
            <a:r>
              <a:rPr lang="en-US" dirty="0" smtClean="0"/>
              <a:t>Fight the good fight of faith, lay hold on eternal life, whereunto thou art also called, and hast professed a good profession before many witnesses.</a:t>
            </a:r>
          </a:p>
          <a:p>
            <a:r>
              <a:rPr lang="en-US" baseline="30000" dirty="0" smtClean="0"/>
              <a:t>13 </a:t>
            </a:r>
            <a:r>
              <a:rPr lang="en-US" dirty="0" smtClean="0"/>
              <a:t>I give thee charge in the sight of God, who </a:t>
            </a:r>
            <a:r>
              <a:rPr lang="en-US" dirty="0" err="1" smtClean="0"/>
              <a:t>quickeneth</a:t>
            </a:r>
            <a:r>
              <a:rPr lang="en-US" dirty="0" smtClean="0"/>
              <a:t> all things, and before Christ Jesus, who before Pontius Pilate witnessed a good confession;</a:t>
            </a:r>
          </a:p>
          <a:p>
            <a:r>
              <a:rPr lang="en-US" baseline="30000" dirty="0" smtClean="0"/>
              <a:t>14 </a:t>
            </a:r>
            <a:r>
              <a:rPr lang="en-US" dirty="0" smtClean="0"/>
              <a:t>That thou keep this commandment without spot, </a:t>
            </a:r>
            <a:r>
              <a:rPr lang="en-US" dirty="0" err="1" smtClean="0"/>
              <a:t>unrebukable</a:t>
            </a:r>
            <a:r>
              <a:rPr lang="en-US" dirty="0" smtClean="0"/>
              <a:t>, until the appearing of our Lord Jesus Christ:</a:t>
            </a:r>
          </a:p>
          <a:p>
            <a:endParaRPr lang="en-US" b="1" dirty="0" smtClean="0"/>
          </a:p>
          <a:p>
            <a:r>
              <a:rPr lang="en-US" b="1" dirty="0" smtClean="0"/>
              <a:t>C.  LOVE OF POSITION…..MATTHEW</a:t>
            </a:r>
            <a:r>
              <a:rPr lang="en-US" b="1" baseline="0" dirty="0" smtClean="0"/>
              <a:t> 23:2-15….</a:t>
            </a:r>
            <a:r>
              <a:rPr lang="en-US" baseline="30000" dirty="0" smtClean="0"/>
              <a:t> 2 </a:t>
            </a:r>
            <a:r>
              <a:rPr lang="en-US" dirty="0" smtClean="0"/>
              <a:t>Saying The scribes and the Pharisees sit in Moses' seat:</a:t>
            </a:r>
          </a:p>
          <a:p>
            <a:r>
              <a:rPr lang="en-US" baseline="30000" dirty="0" smtClean="0"/>
              <a:t>3 </a:t>
            </a:r>
            <a:r>
              <a:rPr lang="en-US" dirty="0" smtClean="0"/>
              <a:t>All therefore whatsoever they bid you observe, that observe and do; but do not ye after their works: for they say, and do not.</a:t>
            </a:r>
          </a:p>
          <a:p>
            <a:r>
              <a:rPr lang="en-US" baseline="30000" dirty="0" smtClean="0"/>
              <a:t>4 </a:t>
            </a:r>
            <a:r>
              <a:rPr lang="en-US" dirty="0" smtClean="0"/>
              <a:t>For they bind heavy burdens and grievous to be borne, and lay them on men's shoulders; but they themselves will not move them with one of their fingers.</a:t>
            </a:r>
          </a:p>
          <a:p>
            <a:r>
              <a:rPr lang="en-US" baseline="30000" dirty="0" smtClean="0"/>
              <a:t>5 </a:t>
            </a:r>
            <a:r>
              <a:rPr lang="en-US" dirty="0" smtClean="0"/>
              <a:t>But all their works they do for to be seen of men: they make broad their phylacteries, and enlarge the borders of their garments,</a:t>
            </a:r>
          </a:p>
          <a:p>
            <a:r>
              <a:rPr lang="en-US" baseline="30000" dirty="0" smtClean="0"/>
              <a:t>6 </a:t>
            </a:r>
            <a:r>
              <a:rPr lang="en-US" dirty="0" smtClean="0"/>
              <a:t>And love the uppermost rooms at feasts, and the chief seats in the synagogues,</a:t>
            </a:r>
          </a:p>
          <a:p>
            <a:r>
              <a:rPr lang="en-US" baseline="30000" dirty="0" smtClean="0"/>
              <a:t>7 </a:t>
            </a:r>
            <a:r>
              <a:rPr lang="en-US" dirty="0" smtClean="0"/>
              <a:t>And greetings in the markets, and to be called of men, Rabbi, Rabbi.</a:t>
            </a:r>
          </a:p>
          <a:p>
            <a:r>
              <a:rPr lang="en-US" baseline="30000" dirty="0" smtClean="0"/>
              <a:t>8 </a:t>
            </a:r>
            <a:r>
              <a:rPr lang="en-US" dirty="0" smtClean="0"/>
              <a:t>But be not ye called Rabbi: for one is your Master, even Christ; and all ye are brethren.</a:t>
            </a:r>
          </a:p>
          <a:p>
            <a:r>
              <a:rPr lang="en-US" baseline="30000" dirty="0" smtClean="0"/>
              <a:t>9 </a:t>
            </a:r>
            <a:r>
              <a:rPr lang="en-US" dirty="0" smtClean="0"/>
              <a:t>And call no man your father upon the earth: for one is your Father, which is in heaven.</a:t>
            </a:r>
          </a:p>
          <a:p>
            <a:r>
              <a:rPr lang="en-US" baseline="30000" dirty="0" smtClean="0"/>
              <a:t>10 </a:t>
            </a:r>
            <a:r>
              <a:rPr lang="en-US" dirty="0" smtClean="0"/>
              <a:t>Neither be ye called masters: for one is your Master, even Christ.</a:t>
            </a:r>
          </a:p>
          <a:p>
            <a:r>
              <a:rPr lang="en-US" baseline="30000" dirty="0" smtClean="0"/>
              <a:t>11 </a:t>
            </a:r>
            <a:r>
              <a:rPr lang="en-US" dirty="0" smtClean="0"/>
              <a:t>But he that is greatest among you shall be your servant.</a:t>
            </a:r>
          </a:p>
          <a:p>
            <a:r>
              <a:rPr lang="en-US" baseline="30000" dirty="0" smtClean="0"/>
              <a:t>12 </a:t>
            </a:r>
            <a:r>
              <a:rPr lang="en-US" dirty="0" smtClean="0"/>
              <a:t>And whosoever shall exalt himself shall be abased; and he that shall humble himself shall be exalted.</a:t>
            </a:r>
          </a:p>
          <a:p>
            <a:r>
              <a:rPr lang="en-US" baseline="30000" dirty="0" smtClean="0"/>
              <a:t>13 </a:t>
            </a:r>
            <a:r>
              <a:rPr lang="en-US" dirty="0" smtClean="0"/>
              <a:t>But woe unto you, scribes and Pharisees, hypocrites! for ye shut up the kingdom of heaven against men: for ye neither go in yourselves, neither suffer ye them that are entering to go in.</a:t>
            </a:r>
          </a:p>
          <a:p>
            <a:r>
              <a:rPr lang="en-US" baseline="30000" dirty="0" smtClean="0"/>
              <a:t>14 </a:t>
            </a:r>
            <a:r>
              <a:rPr lang="en-US" dirty="0" smtClean="0"/>
              <a:t>Woe unto you, scribes and Pharisees, hypocrites! for ye devour widows' houses, and for a </a:t>
            </a:r>
            <a:r>
              <a:rPr lang="en-US" dirty="0" err="1" smtClean="0"/>
              <a:t>pretence</a:t>
            </a:r>
            <a:r>
              <a:rPr lang="en-US" dirty="0" smtClean="0"/>
              <a:t> make long prayer: therefore ye shall receive the greater damnation.</a:t>
            </a:r>
          </a:p>
          <a:p>
            <a:r>
              <a:rPr lang="en-US" baseline="30000" dirty="0" smtClean="0"/>
              <a:t>15 </a:t>
            </a:r>
            <a:r>
              <a:rPr lang="en-US" dirty="0" smtClean="0"/>
              <a:t>Woe unto you, scribes and Pharisees, hypocrites! for ye compass sea and land to make one proselyte, and when he is made, ye make him twofold more the child of hell than yourselves.</a:t>
            </a:r>
          </a:p>
          <a:p>
            <a:endParaRPr lang="en-US" b="1" dirty="0" smtClean="0"/>
          </a:p>
          <a:p>
            <a:r>
              <a:rPr lang="en-US" b="1" dirty="0" smtClean="0"/>
              <a:t>D.  LOVE OF FOOD…….ROMANS…16:17-18…..</a:t>
            </a:r>
            <a:r>
              <a:rPr lang="en-US" baseline="30000" dirty="0" smtClean="0"/>
              <a:t> 17 </a:t>
            </a:r>
            <a:r>
              <a:rPr lang="en-US" dirty="0" smtClean="0"/>
              <a:t>Now I beseech you, brethren, mark them which cause divisions and offences contrary to the doctrine which ye have learned; and avoid them.</a:t>
            </a:r>
          </a:p>
          <a:p>
            <a:r>
              <a:rPr lang="en-US" baseline="30000" dirty="0" smtClean="0"/>
              <a:t>18 </a:t>
            </a:r>
            <a:r>
              <a:rPr lang="en-US" dirty="0" smtClean="0"/>
              <a:t>For they that are such serve not our Lord Jesus Christ, but their own belly; and by good words and fair speeches deceive the hearts of the simple.</a:t>
            </a:r>
          </a:p>
          <a:p>
            <a:endParaRPr lang="en-US" dirty="0" smtClean="0"/>
          </a:p>
          <a:p>
            <a:r>
              <a:rPr lang="en-US" dirty="0" smtClean="0"/>
              <a:t>LOVE</a:t>
            </a:r>
            <a:r>
              <a:rPr lang="en-US" baseline="0" dirty="0" smtClean="0"/>
              <a:t> OF THE BODY……FORNICATION AND ADULTERY: SEXUAL SIN OF EVERY TYPE: EXHIBIBITION OF THE BODY, SUCH AS LEWD PICTURES OF THE BODY NUDITY PORNOGRAPHY!!!</a:t>
            </a:r>
            <a:endParaRPr lang="en-US" dirty="0" smtClean="0"/>
          </a:p>
          <a:p>
            <a:endParaRPr lang="en-US" b="1" dirty="0" smtClean="0"/>
          </a:p>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6154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451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0120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3143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MATTHEW 10:8….</a:t>
            </a:r>
            <a:r>
              <a:rPr lang="en-US" baseline="30000" dirty="0" smtClean="0"/>
              <a:t>  </a:t>
            </a:r>
            <a:r>
              <a:rPr lang="en-US" dirty="0" smtClean="0"/>
              <a:t>Heal the sick, cleanse the lepers, raise the dead, cast out devils: freely ye have received, freely give.</a:t>
            </a:r>
          </a:p>
          <a:p>
            <a:endParaRPr lang="en-US" dirty="0" smtClean="0"/>
          </a:p>
          <a:p>
            <a:r>
              <a:rPr lang="en-US" dirty="0" smtClean="0"/>
              <a:t>MARK 16:17….</a:t>
            </a:r>
            <a:r>
              <a:rPr lang="en-US" baseline="30000" dirty="0" smtClean="0"/>
              <a:t> 17 </a:t>
            </a:r>
            <a:r>
              <a:rPr lang="en-US" dirty="0" smtClean="0"/>
              <a:t>And these signs shall follow them that believe; In my name shall they cast out devils; they shall speak with new tongues;</a:t>
            </a:r>
          </a:p>
          <a:p>
            <a:endParaRPr lang="en-US" dirty="0" smtClean="0"/>
          </a:p>
          <a:p>
            <a:r>
              <a:rPr lang="en-US" dirty="0" smtClean="0"/>
              <a:t>LUKE 10:9….</a:t>
            </a:r>
            <a:r>
              <a:rPr lang="en-US" baseline="30000" dirty="0" smtClean="0"/>
              <a:t>  </a:t>
            </a:r>
            <a:r>
              <a:rPr lang="en-US" dirty="0" smtClean="0"/>
              <a:t>And heal the sick that are therein, and say unto them, The kingdom of God is come nigh unto you</a:t>
            </a:r>
          </a:p>
          <a:p>
            <a:endParaRPr lang="en-US" dirty="0" smtClean="0"/>
          </a:p>
          <a:p>
            <a:r>
              <a:rPr lang="en-US" dirty="0" smtClean="0"/>
              <a:t>LUKE 10:17….</a:t>
            </a:r>
            <a:r>
              <a:rPr lang="en-US" baseline="30000" dirty="0" smtClean="0"/>
              <a:t> 17 </a:t>
            </a:r>
            <a:r>
              <a:rPr lang="en-US" dirty="0" smtClean="0"/>
              <a:t>And the seventy returned again with joy, saying, Lord, even the devils are subject unto us through thy name.</a:t>
            </a:r>
          </a:p>
          <a:p>
            <a:endParaRPr lang="en-US" dirty="0" smtClean="0"/>
          </a:p>
          <a:p>
            <a:r>
              <a:rPr lang="en-US" dirty="0" smtClean="0"/>
              <a:t>ACTS 8:7….</a:t>
            </a:r>
            <a:r>
              <a:rPr lang="en-US" baseline="30000" dirty="0" smtClean="0"/>
              <a:t>  </a:t>
            </a:r>
            <a:r>
              <a:rPr lang="en-US" dirty="0" smtClean="0"/>
              <a:t>For unclean spirits, crying with loud voice, came out of many that were possessed with them: and many taken with palsies, and that were lame, were healed.</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02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6805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874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4994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1897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3267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5080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7660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191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75832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308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6480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3905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49BAA3-A5DD-437C-8935-D1D8AFF08E60}"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12/14/2015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extBox 5"/>
          <p:cNvSpPr txBox="1"/>
          <p:nvPr/>
        </p:nvSpPr>
        <p:spPr>
          <a:xfrm>
            <a:off x="1817172" y="1205448"/>
            <a:ext cx="8557656" cy="44012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WELCOME TO OUR BIBLE STUDIES NIGHT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WHERE LEARNING GOD’S WORD IS OUR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SOURCE FOR FIGHTING THE GOOD FIGHT OF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FAITH!</a:t>
            </a:r>
            <a:endParaRPr kumimoji="0" lang="en-US" sz="4000" b="1" i="0" u="none" strike="noStrike" kern="1200" cap="none" spc="0" normalizeH="0" baseline="0" noProof="0" dirty="0">
              <a:ln>
                <a:noFill/>
              </a:ln>
              <a:solidFill>
                <a:srgbClr val="0000FF"/>
              </a:solidFill>
              <a:effectLst/>
              <a:uLnTx/>
              <a:uFillTx/>
              <a:latin typeface="Cooper Black" panose="0208090404030B020404" pitchFamily="18" charset="0"/>
              <a:ea typeface="+mn-ea"/>
              <a:cs typeface="+mn-cs"/>
            </a:endParaRPr>
          </a:p>
        </p:txBody>
      </p:sp>
    </p:spTree>
    <p:extLst>
      <p:ext uri="{BB962C8B-B14F-4D97-AF65-F5344CB8AC3E}">
        <p14:creationId xmlns:p14="http://schemas.microsoft.com/office/powerpoint/2010/main" val="271064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327" y="256478"/>
            <a:ext cx="11664175" cy="6289288"/>
          </a:xfrm>
        </p:spPr>
        <p:txBody>
          <a:bodyPr/>
          <a:lstStyle/>
          <a:p>
            <a:r>
              <a:rPr lang="en-US" b="1" u="sng" dirty="0" smtClean="0"/>
              <a:t>IN OUR OPENING SCRIPTURE OUT OF HOSEA 4:12……</a:t>
            </a:r>
          </a:p>
          <a:p>
            <a:r>
              <a:rPr lang="en-US" b="1" baseline="30000" dirty="0">
                <a:latin typeface="Bookman Old Style" panose="02050604050505020204" pitchFamily="18" charset="0"/>
              </a:rPr>
              <a:t>12 </a:t>
            </a:r>
            <a:r>
              <a:rPr lang="en-US" b="1" dirty="0">
                <a:latin typeface="Bookman Old Style" panose="02050604050505020204" pitchFamily="18" charset="0"/>
              </a:rPr>
              <a:t>My people ask counsel at their stocks, and their staff </a:t>
            </a:r>
            <a:r>
              <a:rPr lang="en-US" b="1" dirty="0" err="1">
                <a:latin typeface="Bookman Old Style" panose="02050604050505020204" pitchFamily="18" charset="0"/>
              </a:rPr>
              <a:t>declareth</a:t>
            </a:r>
            <a:r>
              <a:rPr lang="en-US" b="1" dirty="0">
                <a:latin typeface="Bookman Old Style" panose="02050604050505020204" pitchFamily="18" charset="0"/>
              </a:rPr>
              <a:t> unto them: for the “</a:t>
            </a:r>
            <a:r>
              <a:rPr lang="en-US" b="1" u="sng" dirty="0">
                <a:solidFill>
                  <a:srgbClr val="FF0000"/>
                </a:solidFill>
                <a:latin typeface="Bookman Old Style" panose="02050604050505020204" pitchFamily="18" charset="0"/>
              </a:rPr>
              <a:t>spirit of </a:t>
            </a:r>
            <a:r>
              <a:rPr lang="en-US" b="1" u="sng" dirty="0" err="1">
                <a:solidFill>
                  <a:srgbClr val="FF0000"/>
                </a:solidFill>
                <a:latin typeface="Bookman Old Style" panose="02050604050505020204" pitchFamily="18" charset="0"/>
              </a:rPr>
              <a:t>whoredoms</a:t>
            </a:r>
            <a:r>
              <a:rPr lang="en-US" b="1" u="sng" dirty="0">
                <a:solidFill>
                  <a:srgbClr val="FF0000"/>
                </a:solidFill>
                <a:latin typeface="Bookman Old Style" panose="02050604050505020204" pitchFamily="18" charset="0"/>
              </a:rPr>
              <a:t>” </a:t>
            </a:r>
            <a:r>
              <a:rPr lang="en-US" b="1" dirty="0">
                <a:latin typeface="Bookman Old Style" panose="02050604050505020204" pitchFamily="18" charset="0"/>
              </a:rPr>
              <a:t>hath caused them to err, and they have gone a whoring from under their God.</a:t>
            </a:r>
          </a:p>
          <a:p>
            <a:r>
              <a:rPr lang="en-US" b="1" dirty="0" smtClean="0"/>
              <a:t>BELOVED THE WORD STOCKS…..REFERS TO  OR MEANS ..”IDOLS MADE OUT OF WOOD” AND THE WORD STAFF MEANS “ A  ROD OF DIVINATION”</a:t>
            </a:r>
          </a:p>
          <a:p>
            <a:r>
              <a:rPr lang="en-US" b="1" dirty="0" smtClean="0"/>
              <a:t>THE WORD  “ERR” REFERS TO THE </a:t>
            </a:r>
            <a:r>
              <a:rPr lang="en-US" b="1" u="sng" dirty="0" smtClean="0">
                <a:solidFill>
                  <a:srgbClr val="C00000"/>
                </a:solidFill>
              </a:rPr>
              <a:t>“SPIRIT OF ERROR”</a:t>
            </a:r>
            <a:endParaRPr lang="en-US" b="1" u="sng" dirty="0">
              <a:solidFill>
                <a:srgbClr val="C00000"/>
              </a:solidFill>
            </a:endParaRPr>
          </a:p>
          <a:p>
            <a:r>
              <a:rPr lang="en-US" b="1" dirty="0" smtClean="0"/>
              <a:t>PUT ALL THIS TOGETHER AND IT SPELLS OUT  IDOLOTRY WHICH GOD HATES!!</a:t>
            </a:r>
          </a:p>
          <a:p>
            <a:r>
              <a:rPr lang="en-US" b="1" dirty="0" smtClean="0"/>
              <a:t>SO THEN THE “THE SPIRIT OF WHOREDOMS HAS BROUGHT IN </a:t>
            </a:r>
            <a:r>
              <a:rPr lang="en-US" b="1" u="sng" dirty="0" smtClean="0">
                <a:solidFill>
                  <a:srgbClr val="7030A0"/>
                </a:solidFill>
              </a:rPr>
              <a:t>“THE SPIRIT OF ERROR” </a:t>
            </a:r>
            <a:r>
              <a:rPr lang="en-US" b="1" dirty="0" smtClean="0"/>
              <a:t>AND CAUSED THE </a:t>
            </a:r>
            <a:r>
              <a:rPr lang="en-US" b="1" dirty="0" err="1" smtClean="0"/>
              <a:t>THE</a:t>
            </a:r>
            <a:r>
              <a:rPr lang="en-US" b="1" dirty="0" smtClean="0"/>
              <a:t> ISRAELITES TO COMMIT ADULTERY AGAINST GOD!!!!</a:t>
            </a:r>
          </a:p>
          <a:p>
            <a:endParaRPr lang="en-US" b="1" dirty="0"/>
          </a:p>
          <a:p>
            <a:endParaRPr lang="en-US" dirty="0"/>
          </a:p>
        </p:txBody>
      </p:sp>
    </p:spTree>
    <p:extLst>
      <p:ext uri="{BB962C8B-B14F-4D97-AF65-F5344CB8AC3E}">
        <p14:creationId xmlns:p14="http://schemas.microsoft.com/office/powerpoint/2010/main" val="154531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iterate type="lt">
                                    <p:tmPct val="10000"/>
                                  </p:iterate>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nodeType="click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176" y="234176"/>
            <a:ext cx="11764536" cy="6345044"/>
          </a:xfrm>
        </p:spPr>
        <p:txBody>
          <a:bodyPr>
            <a:normAutofit lnSpcReduction="10000"/>
          </a:bodyPr>
          <a:lstStyle/>
          <a:p>
            <a:r>
              <a:rPr lang="en-US" b="1" dirty="0" smtClean="0"/>
              <a:t>THE FOLLOWING SPIRITS USUALLY WORK TOGETHER IN CONJUNCTION TO FORM AND ALLIANCE TO DESTROY MANY A PERSON, FAMILY , CITY, STATE, NATION, IF LEFT UNCHECKED……</a:t>
            </a:r>
          </a:p>
          <a:p>
            <a:endParaRPr lang="en-US" b="1" dirty="0" smtClean="0"/>
          </a:p>
          <a:p>
            <a:r>
              <a:rPr lang="en-US" b="1" u="sng" dirty="0" smtClean="0">
                <a:solidFill>
                  <a:srgbClr val="FF0000"/>
                </a:solidFill>
              </a:rPr>
              <a:t>“ THE SPIRIT OF WHOREDOMS”</a:t>
            </a:r>
            <a:r>
              <a:rPr lang="en-US" b="1" dirty="0" smtClean="0"/>
              <a:t>, </a:t>
            </a:r>
            <a:r>
              <a:rPr lang="en-US" b="1" u="sng" dirty="0" smtClean="0">
                <a:solidFill>
                  <a:srgbClr val="00B0F0"/>
                </a:solidFill>
              </a:rPr>
              <a:t>“THE PERVERSE SPIRIT”, </a:t>
            </a:r>
            <a:r>
              <a:rPr lang="en-US" b="1" u="sng" dirty="0" smtClean="0">
                <a:solidFill>
                  <a:srgbClr val="7030A0"/>
                </a:solidFill>
              </a:rPr>
              <a:t>THE SPIRIT OF ERROR”, </a:t>
            </a:r>
            <a:r>
              <a:rPr lang="en-US" b="1" u="sng" dirty="0" smtClean="0">
                <a:solidFill>
                  <a:srgbClr val="FFFF00"/>
                </a:solidFill>
              </a:rPr>
              <a:t>“THE LYING SPIRIT” </a:t>
            </a:r>
            <a:r>
              <a:rPr lang="en-US" b="1" dirty="0" smtClean="0"/>
              <a:t>AND </a:t>
            </a:r>
            <a:r>
              <a:rPr lang="en-US" b="1" u="sng" dirty="0" smtClean="0">
                <a:solidFill>
                  <a:srgbClr val="0000FF"/>
                </a:solidFill>
              </a:rPr>
              <a:t>“THE SPIRIT OF DIVINATION.</a:t>
            </a:r>
          </a:p>
          <a:p>
            <a:endParaRPr lang="en-US" b="1" dirty="0"/>
          </a:p>
          <a:p>
            <a:r>
              <a:rPr lang="en-US" b="1" dirty="0" smtClean="0"/>
              <a:t>BELOVED THE BIBLE CALLS ON US TO ..SUBMIT OURSELVES UNTO GOD, RESIST THE DEVIL AND HE SHALL FLEE!!</a:t>
            </a:r>
          </a:p>
          <a:p>
            <a:endParaRPr lang="en-US" b="1" dirty="0"/>
          </a:p>
          <a:p>
            <a:r>
              <a:rPr lang="en-US" b="1" dirty="0" smtClean="0"/>
              <a:t>WHEN THE “SPIRIT OF WHOREDOMS”  ENTERS OR ATTACKS A PERSON…USSUALLY  “THE SPIRIT OF FEAR” WILL PUT IN HIS ATTACK FOLLOWED BY “THE DUMB AND DEAF SPIRIT” THEN HE WOULD TAKE OVER AND EVENTUALLY TAKE THE VICTIM’S MIND AND POSSESS HIS BODY TO BE OCCUPIED BY A LARGER FORCE EVENTUALLY LEADING THE PERSON TO TAKE THEIR LIFE!!!!!</a:t>
            </a:r>
            <a:endParaRPr lang="en-US" b="1" dirty="0"/>
          </a:p>
        </p:txBody>
      </p:sp>
    </p:spTree>
    <p:extLst>
      <p:ext uri="{BB962C8B-B14F-4D97-AF65-F5344CB8AC3E}">
        <p14:creationId xmlns:p14="http://schemas.microsoft.com/office/powerpoint/2010/main" val="381936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iterate type="lt">
                                    <p:tmPct val="10000"/>
                                  </p:iterate>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024" y="278780"/>
            <a:ext cx="11664176" cy="6144322"/>
          </a:xfrm>
        </p:spPr>
        <p:txBody>
          <a:bodyPr>
            <a:normAutofit/>
          </a:bodyPr>
          <a:lstStyle/>
          <a:p>
            <a:pPr marL="0" indent="0" algn="ctr">
              <a:buNone/>
            </a:pPr>
            <a:r>
              <a:rPr lang="en-US" sz="8800" b="1" dirty="0" smtClean="0">
                <a:solidFill>
                  <a:srgbClr val="FF0000"/>
                </a:solidFill>
                <a:latin typeface="Elephant" panose="02020904090505020303" pitchFamily="18" charset="0"/>
              </a:rPr>
              <a:t>IT’S </a:t>
            </a:r>
          </a:p>
          <a:p>
            <a:pPr marL="0" indent="0" algn="ctr">
              <a:buNone/>
            </a:pPr>
            <a:r>
              <a:rPr lang="en-US" sz="8800" b="1" dirty="0" smtClean="0">
                <a:solidFill>
                  <a:srgbClr val="FF0000"/>
                </a:solidFill>
                <a:latin typeface="Elephant" panose="02020904090505020303" pitchFamily="18" charset="0"/>
              </a:rPr>
              <a:t>CALLED</a:t>
            </a:r>
          </a:p>
          <a:p>
            <a:pPr marL="0" indent="0" algn="ctr">
              <a:buNone/>
            </a:pPr>
            <a:r>
              <a:rPr lang="en-US" sz="8800" b="1" dirty="0" smtClean="0">
                <a:solidFill>
                  <a:srgbClr val="FF0000"/>
                </a:solidFill>
                <a:latin typeface="Elephant" panose="02020904090505020303" pitchFamily="18" charset="0"/>
              </a:rPr>
              <a:t>SPIRITUAL</a:t>
            </a:r>
          </a:p>
          <a:p>
            <a:pPr marL="0" indent="0" algn="ctr">
              <a:buNone/>
            </a:pPr>
            <a:r>
              <a:rPr lang="en-US" sz="8800" b="1" dirty="0" smtClean="0">
                <a:solidFill>
                  <a:srgbClr val="FF0000"/>
                </a:solidFill>
                <a:latin typeface="Elephant" panose="02020904090505020303" pitchFamily="18" charset="0"/>
              </a:rPr>
              <a:t>WARFARE!!!!!</a:t>
            </a:r>
            <a:endParaRPr lang="en-US" sz="8800" b="1" dirty="0">
              <a:solidFill>
                <a:srgbClr val="FF0000"/>
              </a:solidFill>
              <a:latin typeface="Elephant" panose="02020904090505020303" pitchFamily="18" charset="0"/>
            </a:endParaRPr>
          </a:p>
        </p:txBody>
      </p:sp>
    </p:spTree>
    <p:extLst>
      <p:ext uri="{BB962C8B-B14F-4D97-AF65-F5344CB8AC3E}">
        <p14:creationId xmlns:p14="http://schemas.microsoft.com/office/powerpoint/2010/main" val="2090079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0293" y="334537"/>
            <a:ext cx="11474605" cy="6278136"/>
          </a:xfrm>
        </p:spPr>
        <p:txBody>
          <a:bodyPr/>
          <a:lstStyle/>
          <a:p>
            <a:r>
              <a:rPr lang="en-US" b="1" dirty="0" smtClean="0"/>
              <a:t>BELOVED IN THE CASE OF A SIMPLE COLD, IT PROBABLY WILL NOT DEVELOP INTO A HERNIA..BUT IT CAN DEVELOP INTO A PNEMONIA, WHICH IS A WORSE STATE THAN THE FIRST!!</a:t>
            </a:r>
          </a:p>
          <a:p>
            <a:r>
              <a:rPr lang="en-US" b="1" dirty="0" smtClean="0"/>
              <a:t>FINALLY, PNEUMONIA IF NOT TREATED CAN LEAD TO ANOTHER CONDITION CALLED DEATH!!</a:t>
            </a:r>
          </a:p>
          <a:p>
            <a:r>
              <a:rPr lang="en-US" b="1" dirty="0"/>
              <a:t> </a:t>
            </a:r>
            <a:r>
              <a:rPr lang="en-US" b="1" dirty="0" smtClean="0"/>
              <a:t>IT IS USUALLY MUCH EASIER TO CONVERT AND ALCOHOLIC IN THE SOCIAL DRINKING STAGES OR TO CAST OUT A </a:t>
            </a:r>
            <a:r>
              <a:rPr lang="en-US" b="1" u="sng" dirty="0" smtClean="0">
                <a:solidFill>
                  <a:schemeClr val="bg1"/>
                </a:solidFill>
              </a:rPr>
              <a:t>“SPIRIT OF BONDAGE </a:t>
            </a:r>
            <a:r>
              <a:rPr lang="en-US" b="1" dirty="0" smtClean="0"/>
              <a:t>“ THAN IT IS TO TRY AND DEAL WITH  </a:t>
            </a:r>
            <a:r>
              <a:rPr lang="en-US" b="1" u="sng" dirty="0" smtClean="0">
                <a:solidFill>
                  <a:srgbClr val="0070C0"/>
                </a:solidFill>
              </a:rPr>
              <a:t>“THE DUMB AND DEAF SPIRIT “ </a:t>
            </a:r>
            <a:r>
              <a:rPr lang="en-US" b="1" dirty="0" smtClean="0"/>
              <a:t>LATER.</a:t>
            </a:r>
          </a:p>
          <a:p>
            <a:r>
              <a:rPr lang="en-US" b="1" dirty="0" smtClean="0"/>
              <a:t>JESUS TAUGHT THE FOLLOWING….</a:t>
            </a:r>
          </a:p>
          <a:p>
            <a:r>
              <a:rPr lang="en-US" b="1" dirty="0" smtClean="0"/>
              <a:t>MATTHEW 12:45….</a:t>
            </a:r>
            <a:r>
              <a:rPr lang="en-US" b="1" baseline="30000" dirty="0"/>
              <a:t> </a:t>
            </a:r>
            <a:r>
              <a:rPr lang="en-US" b="1" baseline="30000" dirty="0">
                <a:solidFill>
                  <a:srgbClr val="FF0000"/>
                </a:solidFill>
              </a:rPr>
              <a:t>45 </a:t>
            </a:r>
            <a:r>
              <a:rPr lang="en-US" b="1" dirty="0">
                <a:solidFill>
                  <a:srgbClr val="FF0000"/>
                </a:solidFill>
              </a:rPr>
              <a:t>Then </a:t>
            </a:r>
            <a:r>
              <a:rPr lang="en-US" b="1" dirty="0" err="1">
                <a:solidFill>
                  <a:srgbClr val="FF0000"/>
                </a:solidFill>
              </a:rPr>
              <a:t>goeth</a:t>
            </a:r>
            <a:r>
              <a:rPr lang="en-US" b="1" dirty="0">
                <a:solidFill>
                  <a:srgbClr val="FF0000"/>
                </a:solidFill>
              </a:rPr>
              <a:t> he, and taketh with himself seven other spirits more wicked than himself, and they enter in and dwell there: and the last state of that man is worse than the first. Even so shall it be also unto this wicked generation.</a:t>
            </a:r>
          </a:p>
        </p:txBody>
      </p:sp>
    </p:spTree>
    <p:extLst>
      <p:ext uri="{BB962C8B-B14F-4D97-AF65-F5344CB8AC3E}">
        <p14:creationId xmlns:p14="http://schemas.microsoft.com/office/powerpoint/2010/main" val="249558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iterate type="lt">
                                    <p:tmPct val="10000"/>
                                  </p:iterate>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965" y="289932"/>
            <a:ext cx="11697629" cy="6300439"/>
          </a:xfrm>
        </p:spPr>
        <p:txBody>
          <a:bodyPr/>
          <a:lstStyle/>
          <a:p>
            <a:r>
              <a:rPr lang="en-US" b="1" dirty="0" smtClean="0"/>
              <a:t>IF A BELIEVER BEGINS A MINISTRY TO A VICTIM IN THE FIRST WORKS OF </a:t>
            </a:r>
            <a:r>
              <a:rPr lang="en-US" b="1" u="sng" dirty="0" smtClean="0">
                <a:solidFill>
                  <a:srgbClr val="0070C0"/>
                </a:solidFill>
              </a:rPr>
              <a:t>“THE DUMB AND DEAF SPIRIT”</a:t>
            </a:r>
            <a:r>
              <a:rPr lang="en-US" b="1" u="sng" dirty="0" smtClean="0"/>
              <a:t> </a:t>
            </a:r>
            <a:r>
              <a:rPr lang="en-US" b="1" dirty="0" smtClean="0"/>
              <a:t>IT WILL BE EASIER. </a:t>
            </a:r>
          </a:p>
          <a:p>
            <a:endParaRPr lang="en-US" b="1" dirty="0"/>
          </a:p>
          <a:p>
            <a:r>
              <a:rPr lang="en-US" b="1" dirty="0" smtClean="0"/>
              <a:t>HOWEVER IF THE STATE OF THE PERSON IS TO FAR INTO THE PROCESS OF THE EVIL SPIRITS  THIS WILL CALL FOR MUCH FASTING AND PRAYING FOR THIS KIND COMETH NOT OUT BUT BY PRAYING AND FASTING!!!!</a:t>
            </a:r>
          </a:p>
          <a:p>
            <a:endParaRPr lang="en-US" b="1" dirty="0" smtClean="0"/>
          </a:p>
          <a:p>
            <a:r>
              <a:rPr lang="en-US" b="1" dirty="0" smtClean="0"/>
              <a:t>THIS SPIRIT IS POSSIBLY THE STRONGEST OF ALL SPIRITS!! </a:t>
            </a:r>
          </a:p>
          <a:p>
            <a:endParaRPr lang="en-US" b="1" dirty="0" smtClean="0"/>
          </a:p>
          <a:p>
            <a:r>
              <a:rPr lang="en-US" b="1" dirty="0" smtClean="0"/>
              <a:t>YOU WILL NOT BE HANDLING THESE TYPES OF SNAKES IN IGNORANCE!!!</a:t>
            </a:r>
          </a:p>
          <a:p>
            <a:endParaRPr lang="en-US" b="1" dirty="0"/>
          </a:p>
          <a:p>
            <a:r>
              <a:rPr lang="en-US" b="1" dirty="0" smtClean="0"/>
              <a:t>IT IS IMPORTANT TO KNOW THAT  IF WE ARE TRYING THE SPIRITS BY THEIR FRUITS WE MUST DO IT THE BIBLE WAY!!! AMEN!!</a:t>
            </a:r>
            <a:endParaRPr lang="en-US" b="1" dirty="0"/>
          </a:p>
        </p:txBody>
      </p:sp>
    </p:spTree>
    <p:extLst>
      <p:ext uri="{BB962C8B-B14F-4D97-AF65-F5344CB8AC3E}">
        <p14:creationId xmlns:p14="http://schemas.microsoft.com/office/powerpoint/2010/main" val="21479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iterate type="lt">
                                    <p:tmPct val="10000"/>
                                  </p:iterate>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iterate type="lt">
                                    <p:tmPct val="10000"/>
                                  </p:iterate>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234" y="356839"/>
            <a:ext cx="11541512" cy="6088566"/>
          </a:xfrm>
        </p:spPr>
        <p:txBody>
          <a:bodyPr>
            <a:normAutofit lnSpcReduction="10000"/>
          </a:bodyPr>
          <a:lstStyle/>
          <a:p>
            <a:r>
              <a:rPr lang="en-US" sz="3200" b="1" dirty="0" smtClean="0"/>
              <a:t>PEOPLE USUALLY COME TO MINISTERS SEEKING PROPER HELP KNOWING THEY HAVE COME TO A SERVANT OF THE LORD!! </a:t>
            </a:r>
          </a:p>
          <a:p>
            <a:endParaRPr lang="en-US" sz="3200" b="1" dirty="0" smtClean="0"/>
          </a:p>
          <a:p>
            <a:r>
              <a:rPr lang="en-US" sz="3200" b="1" dirty="0" smtClean="0"/>
              <a:t>HOWEVER MANY A MINISTER SAY THEY DON’T WANT TO MAKE WAVES BUT ENDEAVOR TO KEEPT THE PEACE AND PREACH LOVE.</a:t>
            </a:r>
          </a:p>
          <a:p>
            <a:endParaRPr lang="en-US" sz="3200" b="1" dirty="0" smtClean="0"/>
          </a:p>
          <a:p>
            <a:r>
              <a:rPr lang="en-US" sz="3200" b="1" dirty="0" smtClean="0"/>
              <a:t>WHEN PASTORS OR TEACHERS AVOID THE MINISTRY OF DELIVERANCE, IT CAN BE COMPARED TO A PHYSICIAN IGNORING ALL THE SYMPTOMS OF A CERTAIN DISEASE UNTIL THAT DESEASE HAS DEVELOPED INTO SOMETHING WORSE!</a:t>
            </a:r>
          </a:p>
          <a:p>
            <a:endParaRPr lang="en-US" sz="3200" b="1" dirty="0" smtClean="0"/>
          </a:p>
          <a:p>
            <a:r>
              <a:rPr lang="en-US" sz="3200" b="1" dirty="0" smtClean="0"/>
              <a:t>MANY WILL NOT DO THE WORKS OF JESUS, AFTER HAVING PREACHED. ……………….BECAUSE WAR IS NOT THEIR GAME!!</a:t>
            </a:r>
          </a:p>
          <a:p>
            <a:endParaRPr lang="en-US" sz="3200" b="1" dirty="0"/>
          </a:p>
        </p:txBody>
      </p:sp>
    </p:spTree>
    <p:extLst>
      <p:ext uri="{BB962C8B-B14F-4D97-AF65-F5344CB8AC3E}">
        <p14:creationId xmlns:p14="http://schemas.microsoft.com/office/powerpoint/2010/main" val="389069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iterate type="lt">
                                    <p:tmPct val="10000"/>
                                  </p:iterate>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445" y="178420"/>
            <a:ext cx="11407696" cy="6345043"/>
          </a:xfrm>
        </p:spPr>
        <p:txBody>
          <a:bodyPr>
            <a:normAutofit/>
          </a:bodyPr>
          <a:lstStyle/>
          <a:p>
            <a:r>
              <a:rPr lang="en-US" sz="3200" b="1" dirty="0" smtClean="0"/>
              <a:t>JESUS COMMANDED US TO KEEP HIS WORKS UNTIL THE END!!</a:t>
            </a:r>
          </a:p>
          <a:p>
            <a:r>
              <a:rPr lang="en-US" sz="3200" b="1" dirty="0" smtClean="0"/>
              <a:t>REV. 2:26</a:t>
            </a:r>
          </a:p>
          <a:p>
            <a:endParaRPr lang="en-US" sz="3200" b="1" dirty="0"/>
          </a:p>
          <a:p>
            <a:r>
              <a:rPr lang="en-US" sz="3200" b="1" dirty="0" smtClean="0"/>
              <a:t>FOR HOMEWORK I WILL LET YOU FOLLOW UP ON THE WORKS OF CHRIST…</a:t>
            </a:r>
          </a:p>
          <a:p>
            <a:endParaRPr lang="en-US" sz="3200" b="1" dirty="0"/>
          </a:p>
          <a:p>
            <a:r>
              <a:rPr lang="en-US" sz="3200" b="1" dirty="0" smtClean="0"/>
              <a:t>TAKE A GOOD LOOK AT THE WORKS FOUND IN THE FOLLOWING SCRIPTURES</a:t>
            </a:r>
          </a:p>
          <a:p>
            <a:r>
              <a:rPr lang="en-US" sz="3200" b="1" dirty="0" smtClean="0"/>
              <a:t>…MATT 10:8……..MARK 16:17………………LUKE 10:9 AND 17 AND ACTS 8:7</a:t>
            </a:r>
            <a:endParaRPr lang="en-US" sz="3200" b="1" dirty="0"/>
          </a:p>
        </p:txBody>
      </p:sp>
    </p:spTree>
    <p:extLst>
      <p:ext uri="{BB962C8B-B14F-4D97-AF65-F5344CB8AC3E}">
        <p14:creationId xmlns:p14="http://schemas.microsoft.com/office/powerpoint/2010/main" val="210572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b="1" u="sng" dirty="0" smtClean="0">
                <a:solidFill>
                  <a:srgbClr val="FF0000"/>
                </a:solidFill>
                <a:effectLst/>
                <a:latin typeface="Times New Roman" panose="02020603050405020304" pitchFamily="18" charset="0"/>
                <a:ea typeface="SimSun" panose="02010600030101010101" pitchFamily="2" charset="-122"/>
              </a:rPr>
              <a:t>Part 7</a:t>
            </a:r>
            <a:endParaRPr lang="en-US" b="1"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solidFill>
                  <a:schemeClr val="accent6">
                    <a:lumMod val="50000"/>
                  </a:schemeClr>
                </a:solidFill>
              </a:rPr>
              <a:t>CHALLENGING</a:t>
            </a:r>
          </a:p>
          <a:p>
            <a:r>
              <a:rPr lang="en-US" sz="4800" b="1" dirty="0" smtClean="0">
                <a:solidFill>
                  <a:schemeClr val="accent6">
                    <a:lumMod val="50000"/>
                  </a:schemeClr>
                </a:solidFill>
              </a:rPr>
              <a:t>SPIRITUAL</a:t>
            </a:r>
          </a:p>
          <a:p>
            <a:r>
              <a:rPr lang="en-US" sz="4800" b="1" dirty="0" smtClean="0">
                <a:solidFill>
                  <a:schemeClr val="accent6">
                    <a:lumMod val="50000"/>
                  </a:schemeClr>
                </a:solidFill>
              </a:rPr>
              <a:t>FORCES</a:t>
            </a:r>
            <a:endParaRPr lang="en-US" sz="4800" b="1" dirty="0">
              <a:solidFill>
                <a:schemeClr val="accent6">
                  <a:lumMod val="50000"/>
                </a:schemeClr>
              </a:solidFill>
            </a:endParaRPr>
          </a:p>
        </p:txBody>
      </p:sp>
    </p:spTree>
    <p:extLst>
      <p:ext uri="{BB962C8B-B14F-4D97-AF65-F5344CB8AC3E}">
        <p14:creationId xmlns:p14="http://schemas.microsoft.com/office/powerpoint/2010/main" val="92740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555" y="249382"/>
            <a:ext cx="11513127" cy="6359236"/>
          </a:xfrm>
        </p:spPr>
        <p:txBody>
          <a:bodyPr>
            <a:normAutofit fontScale="92500" lnSpcReduction="10000"/>
          </a:bodyPr>
          <a:lstStyle/>
          <a:p>
            <a:endParaRPr lang="en-US" sz="4800" dirty="0" smtClean="0"/>
          </a:p>
          <a:p>
            <a:pPr algn="ctr"/>
            <a:r>
              <a:rPr lang="en-US" sz="4800" u="sng" dirty="0" smtClean="0">
                <a:solidFill>
                  <a:srgbClr val="0000FF"/>
                </a:solidFill>
                <a:latin typeface="Arial Black" panose="020B0A04020102020204" pitchFamily="34" charset="0"/>
              </a:rPr>
              <a:t>SCRIPTURE READING…….</a:t>
            </a:r>
          </a:p>
          <a:p>
            <a:pPr algn="ctr"/>
            <a:r>
              <a:rPr lang="en-US" sz="4800" u="sng" dirty="0" smtClean="0">
                <a:solidFill>
                  <a:srgbClr val="0000FF"/>
                </a:solidFill>
                <a:latin typeface="Arial Black" panose="020B0A04020102020204" pitchFamily="34" charset="0"/>
              </a:rPr>
              <a:t>HOSEA 4:12</a:t>
            </a:r>
          </a:p>
          <a:p>
            <a:pPr algn="ctr"/>
            <a:endParaRPr lang="en-US" sz="4800" dirty="0" smtClean="0"/>
          </a:p>
          <a:p>
            <a:r>
              <a:rPr lang="en-US" sz="4800" b="1" baseline="30000" dirty="0">
                <a:latin typeface="Bookman Old Style" panose="02050604050505020204" pitchFamily="18" charset="0"/>
              </a:rPr>
              <a:t>12 </a:t>
            </a:r>
            <a:r>
              <a:rPr lang="en-US" sz="4800" b="1" dirty="0">
                <a:latin typeface="Bookman Old Style" panose="02050604050505020204" pitchFamily="18" charset="0"/>
              </a:rPr>
              <a:t>My people ask counsel at their stocks, and their staff </a:t>
            </a:r>
            <a:r>
              <a:rPr lang="en-US" sz="4800" b="1" dirty="0" err="1">
                <a:latin typeface="Bookman Old Style" panose="02050604050505020204" pitchFamily="18" charset="0"/>
              </a:rPr>
              <a:t>declareth</a:t>
            </a:r>
            <a:r>
              <a:rPr lang="en-US" sz="4800" b="1" dirty="0">
                <a:latin typeface="Bookman Old Style" panose="02050604050505020204" pitchFamily="18" charset="0"/>
              </a:rPr>
              <a:t> unto them: for the </a:t>
            </a:r>
            <a:r>
              <a:rPr lang="en-US" sz="4800" b="1" dirty="0" smtClean="0">
                <a:latin typeface="Bookman Old Style" panose="02050604050505020204" pitchFamily="18" charset="0"/>
              </a:rPr>
              <a:t>“</a:t>
            </a:r>
            <a:r>
              <a:rPr lang="en-US" sz="4800" b="1" u="sng" dirty="0" smtClean="0">
                <a:solidFill>
                  <a:srgbClr val="FF0000"/>
                </a:solidFill>
                <a:latin typeface="Bookman Old Style" panose="02050604050505020204" pitchFamily="18" charset="0"/>
              </a:rPr>
              <a:t>spirit </a:t>
            </a:r>
            <a:r>
              <a:rPr lang="en-US" sz="4800" b="1" u="sng" dirty="0">
                <a:solidFill>
                  <a:srgbClr val="FF0000"/>
                </a:solidFill>
                <a:latin typeface="Bookman Old Style" panose="02050604050505020204" pitchFamily="18" charset="0"/>
              </a:rPr>
              <a:t>of </a:t>
            </a:r>
            <a:r>
              <a:rPr lang="en-US" sz="4800" b="1" u="sng" dirty="0" err="1" smtClean="0">
                <a:solidFill>
                  <a:srgbClr val="FF0000"/>
                </a:solidFill>
                <a:latin typeface="Bookman Old Style" panose="02050604050505020204" pitchFamily="18" charset="0"/>
              </a:rPr>
              <a:t>whoredoms</a:t>
            </a:r>
            <a:r>
              <a:rPr lang="en-US" sz="4800" b="1" u="sng" dirty="0" smtClean="0">
                <a:solidFill>
                  <a:srgbClr val="FF0000"/>
                </a:solidFill>
                <a:latin typeface="Bookman Old Style" panose="02050604050505020204" pitchFamily="18" charset="0"/>
              </a:rPr>
              <a:t>” </a:t>
            </a:r>
            <a:r>
              <a:rPr lang="en-US" sz="4800" b="1" dirty="0">
                <a:latin typeface="Bookman Old Style" panose="02050604050505020204" pitchFamily="18" charset="0"/>
              </a:rPr>
              <a:t>hath caused them to err, and they have gone a whoring from under their God.</a:t>
            </a:r>
          </a:p>
          <a:p>
            <a:endParaRPr lang="en-US" sz="4800" dirty="0"/>
          </a:p>
        </p:txBody>
      </p:sp>
    </p:spTree>
    <p:extLst>
      <p:ext uri="{BB962C8B-B14F-4D97-AF65-F5344CB8AC3E}">
        <p14:creationId xmlns:p14="http://schemas.microsoft.com/office/powerpoint/2010/main" val="370837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iterate type="lt">
                                    <p:tmPct val="10000"/>
                                  </p:iterate>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3" fill="hold" nodeType="clickEffect">
                                  <p:stCondLst>
                                    <p:cond delay="0"/>
                                  </p:stCondLst>
                                  <p:iterate type="lt">
                                    <p:tmPct val="10000"/>
                                  </p:iterate>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latin typeface="Arial Black" panose="020B0A04020102020204" pitchFamily="34" charset="0"/>
              </a:rPr>
              <a:t>TONIGHTS LESSON WILL DEAL WITH…….</a:t>
            </a:r>
            <a:endParaRPr lang="en-US" sz="5400" b="1" dirty="0">
              <a:latin typeface="Arial Black" panose="020B0A04020102020204" pitchFamily="34" charset="0"/>
            </a:endParaRPr>
          </a:p>
        </p:txBody>
      </p:sp>
      <p:sp>
        <p:nvSpPr>
          <p:cNvPr id="3" name="Content Placeholder 2"/>
          <p:cNvSpPr>
            <a:spLocks noGrp="1"/>
          </p:cNvSpPr>
          <p:nvPr>
            <p:ph idx="1"/>
          </p:nvPr>
        </p:nvSpPr>
        <p:spPr/>
        <p:txBody>
          <a:bodyPr>
            <a:noAutofit/>
          </a:bodyPr>
          <a:lstStyle/>
          <a:p>
            <a:pPr marL="0" indent="0" algn="ctr">
              <a:buNone/>
            </a:pPr>
            <a:r>
              <a:rPr lang="en-US" sz="8000" dirty="0" smtClean="0">
                <a:solidFill>
                  <a:srgbClr val="FF0000"/>
                </a:solidFill>
                <a:latin typeface="Impact" panose="020B0806030902050204" pitchFamily="34" charset="0"/>
              </a:rPr>
              <a:t>THE </a:t>
            </a:r>
          </a:p>
          <a:p>
            <a:pPr marL="0" indent="0" algn="ctr">
              <a:buNone/>
            </a:pPr>
            <a:r>
              <a:rPr lang="en-US" sz="8000" dirty="0" smtClean="0">
                <a:solidFill>
                  <a:srgbClr val="FF0000"/>
                </a:solidFill>
                <a:latin typeface="Impact" panose="020B0806030902050204" pitchFamily="34" charset="0"/>
              </a:rPr>
              <a:t>SPIRIT </a:t>
            </a:r>
          </a:p>
          <a:p>
            <a:pPr marL="0" indent="0" algn="ctr">
              <a:buNone/>
            </a:pPr>
            <a:r>
              <a:rPr lang="en-US" sz="8000" dirty="0" smtClean="0">
                <a:solidFill>
                  <a:srgbClr val="FF0000"/>
                </a:solidFill>
                <a:latin typeface="Impact" panose="020B0806030902050204" pitchFamily="34" charset="0"/>
              </a:rPr>
              <a:t>OF </a:t>
            </a:r>
          </a:p>
          <a:p>
            <a:pPr marL="0" indent="0" algn="ctr">
              <a:buNone/>
            </a:pPr>
            <a:r>
              <a:rPr lang="en-US" sz="8000" dirty="0" smtClean="0">
                <a:solidFill>
                  <a:srgbClr val="FF0000"/>
                </a:solidFill>
                <a:latin typeface="Impact" panose="020B0806030902050204" pitchFamily="34" charset="0"/>
              </a:rPr>
              <a:t>WHOREDOMS</a:t>
            </a:r>
            <a:endParaRPr lang="en-US" sz="8000" dirty="0">
              <a:solidFill>
                <a:srgbClr val="FF0000"/>
              </a:solidFill>
              <a:latin typeface="Impact" panose="020B0806030902050204" pitchFamily="34" charset="0"/>
            </a:endParaRPr>
          </a:p>
        </p:txBody>
      </p:sp>
    </p:spTree>
    <p:extLst>
      <p:ext uri="{BB962C8B-B14F-4D97-AF65-F5344CB8AC3E}">
        <p14:creationId xmlns:p14="http://schemas.microsoft.com/office/powerpoint/2010/main" val="373727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par>
                                <p:cTn id="15" presetID="2" presetClass="entr" presetSubtype="3" fill="hold" nodeType="withEffect">
                                  <p:stCondLst>
                                    <p:cond delay="0"/>
                                  </p:stCondLst>
                                  <p:iterate type="lt">
                                    <p:tmPct val="10000"/>
                                  </p:iterate>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0-#ppt_h/2"/>
                                          </p:val>
                                        </p:tav>
                                        <p:tav tm="100000">
                                          <p:val>
                                            <p:strVal val="#ppt_y"/>
                                          </p:val>
                                        </p:tav>
                                      </p:tavLst>
                                    </p:anim>
                                  </p:childTnLst>
                                </p:cTn>
                              </p:par>
                              <p:par>
                                <p:cTn id="19" presetID="2" presetClass="entr" presetSubtype="3" fill="hold" nodeType="with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0-#ppt_h/2"/>
                                          </p:val>
                                        </p:tav>
                                        <p:tav tm="100000">
                                          <p:val>
                                            <p:strVal val="#ppt_y"/>
                                          </p:val>
                                        </p:tav>
                                      </p:tavLst>
                                    </p:anim>
                                  </p:childTnLst>
                                </p:cTn>
                              </p:par>
                              <p:par>
                                <p:cTn id="23" presetID="2" presetClass="entr" presetSubtype="3" fill="hold" nodeType="with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083" y="412594"/>
            <a:ext cx="11429999" cy="6155473"/>
          </a:xfrm>
        </p:spPr>
        <p:txBody>
          <a:bodyPr/>
          <a:lstStyle/>
          <a:p>
            <a:r>
              <a:rPr lang="en-US" b="1" dirty="0" smtClean="0"/>
              <a:t>IN SOME OF MY PREVIOUS REVELATIONS ON DEMONIC SPIRTS I STATED THAT MANY TIMES ONE DEMON MAY INVITE OTHER DEMONS IF THEY ARE ALLOWED TO STAY AT HOME!!</a:t>
            </a:r>
          </a:p>
          <a:p>
            <a:r>
              <a:rPr lang="en-US" b="1" dirty="0" smtClean="0"/>
              <a:t>EXAMPLE OF THIS IS THE FOLLOWING…</a:t>
            </a:r>
          </a:p>
          <a:p>
            <a:r>
              <a:rPr lang="en-US" b="1" dirty="0" smtClean="0"/>
              <a:t>IF SOMEONE USES ALCOHOL,  THAT PERSON MAY JUST TAKE ONE DRINK SOCIALLY. THEN ONE DAY THEY FIND THEMSELVES ALL BOUND UP BY THE </a:t>
            </a:r>
            <a:r>
              <a:rPr lang="en-US" b="1" u="sng" dirty="0" smtClean="0">
                <a:solidFill>
                  <a:schemeClr val="bg1"/>
                </a:solidFill>
              </a:rPr>
              <a:t>“SPIRIT OF BONDAGE”. </a:t>
            </a:r>
            <a:r>
              <a:rPr lang="en-US" b="1" dirty="0" smtClean="0"/>
              <a:t>THEY NO LONGER ARE IN CONTROL, BUT FIND THAT THEY ARE IN BONDAGE TO THE DEMANDS AND APPETITES OF THE SPIRIT THEY SERVE!!</a:t>
            </a:r>
          </a:p>
          <a:p>
            <a:r>
              <a:rPr lang="en-US" b="1" dirty="0" smtClean="0"/>
              <a:t>AFTER THIS SPIRIT HAS ACCOMPLISHED IT’S MISSION, HE TURNS THIS PERSON OVER TO ANOTHER DEMON …ONE STRONGER THAN ITSELF, ONE WHO WILL BEGIN WHERE THE OTHER LEFT OFF AND THE STATE OF THE PERSON IS WORSE THAN BEFORE! NOW THE PERSON HAS TWO EVIL SPIRITS WORKING WITHIN IN HIM….USUALLY IT’S </a:t>
            </a:r>
            <a:r>
              <a:rPr lang="en-US" b="1" u="sng" dirty="0" smtClean="0">
                <a:solidFill>
                  <a:srgbClr val="FF0000"/>
                </a:solidFill>
              </a:rPr>
              <a:t>“THE SPIRIT OF FEAR!</a:t>
            </a:r>
            <a:endParaRPr lang="en-US" b="1" u="sng" dirty="0">
              <a:solidFill>
                <a:srgbClr val="FF0000"/>
              </a:solidFill>
            </a:endParaRPr>
          </a:p>
        </p:txBody>
      </p:sp>
    </p:spTree>
    <p:extLst>
      <p:ext uri="{BB962C8B-B14F-4D97-AF65-F5344CB8AC3E}">
        <p14:creationId xmlns:p14="http://schemas.microsoft.com/office/powerpoint/2010/main" val="37652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629" y="189570"/>
            <a:ext cx="11441151" cy="6378497"/>
          </a:xfrm>
        </p:spPr>
        <p:txBody>
          <a:bodyPr/>
          <a:lstStyle/>
          <a:p>
            <a:r>
              <a:rPr lang="en-US" b="1" dirty="0" smtClean="0"/>
              <a:t>BELOVED EACH DEMON SPIRIT HAS ITS VERY OWN DISTINCT MANIFESTATIONS BY WHICH CAN KNOW WHO WE ARE DEALING WITH!</a:t>
            </a:r>
          </a:p>
          <a:p>
            <a:r>
              <a:rPr lang="en-US" b="1" dirty="0" smtClean="0"/>
              <a:t>A DR. WILL DIAGNOSE  A PROBLEM BY ITS SYMPTOMS AND SO WE CAN IDENTIFY THE SPIRITS BY THEIR FRUITS ALTHOUGH THEY ARE UNSEEN TO US!</a:t>
            </a:r>
          </a:p>
          <a:p>
            <a:r>
              <a:rPr lang="en-US" b="1" dirty="0" smtClean="0"/>
              <a:t>THERE ARE DIFFERENT MANIFESTATIONS TO EACH SPIRIT AND THIS PARTICUAR DEMON IS NO DIFFERENT, THEY USE THEIR MANIFESTATIONS  TO ACHIEVE THEIR GOALS.</a:t>
            </a:r>
          </a:p>
          <a:p>
            <a:r>
              <a:rPr lang="en-US" b="1" dirty="0" smtClean="0"/>
              <a:t>KEEP IN MIND THAT THE AMOUNT OF FRUIT THE DEMON HAS BEEN ALLOWED TO PRODUCE DEPENDS ON THE LENGTH OF TIME HE HAS BEEN A RESIDENT IN A BODY UNINTERUPTED!!</a:t>
            </a:r>
          </a:p>
          <a:p>
            <a:r>
              <a:rPr lang="en-US" b="1" dirty="0" smtClean="0"/>
              <a:t>THE LONGER THE STAY…..THE WORSE THE FRUIT!!!!</a:t>
            </a:r>
          </a:p>
          <a:p>
            <a:r>
              <a:rPr lang="en-US" b="1" dirty="0" smtClean="0"/>
              <a:t>AS A BELIEVER WE NEED TO KNOW THAT THE DEMON COULD EASILY BE CAST OUT SHOULD IT BE COMMANDED OF HIM!!!</a:t>
            </a:r>
          </a:p>
          <a:p>
            <a:endParaRPr lang="en-US" dirty="0"/>
          </a:p>
        </p:txBody>
      </p:sp>
    </p:spTree>
    <p:extLst>
      <p:ext uri="{BB962C8B-B14F-4D97-AF65-F5344CB8AC3E}">
        <p14:creationId xmlns:p14="http://schemas.microsoft.com/office/powerpoint/2010/main" val="245769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nodeType="click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20" y="223024"/>
            <a:ext cx="11731082" cy="6311591"/>
          </a:xfrm>
        </p:spPr>
        <p:txBody>
          <a:bodyPr>
            <a:normAutofit/>
          </a:bodyPr>
          <a:lstStyle/>
          <a:p>
            <a:r>
              <a:rPr lang="en-US" sz="4400" b="1" dirty="0" smtClean="0"/>
              <a:t>TONITE WE WILL LOOK AT SOME OF THE MANIFESTATION OF THE DEMON CALLED </a:t>
            </a:r>
            <a:r>
              <a:rPr lang="en-US" sz="4400" b="1" u="sng" dirty="0" smtClean="0">
                <a:solidFill>
                  <a:srgbClr val="FF0000"/>
                </a:solidFill>
              </a:rPr>
              <a:t>…</a:t>
            </a:r>
          </a:p>
          <a:p>
            <a:r>
              <a:rPr lang="en-US" sz="4400" b="1" u="sng" dirty="0">
                <a:solidFill>
                  <a:srgbClr val="FF0000"/>
                </a:solidFill>
              </a:rPr>
              <a:t> </a:t>
            </a:r>
            <a:r>
              <a:rPr lang="en-US" sz="4400" b="1" u="sng" dirty="0" smtClean="0">
                <a:solidFill>
                  <a:srgbClr val="FF0000"/>
                </a:solidFill>
              </a:rPr>
              <a:t>           ”THE SPIRIT OF WHOREDOMS”</a:t>
            </a:r>
            <a:br>
              <a:rPr lang="en-US" sz="4400" b="1" u="sng" dirty="0" smtClean="0">
                <a:solidFill>
                  <a:srgbClr val="FF0000"/>
                </a:solidFill>
              </a:rPr>
            </a:br>
            <a:endParaRPr lang="en-US" sz="4400" b="1" u="sng" dirty="0" smtClean="0">
              <a:solidFill>
                <a:srgbClr val="FF0000"/>
              </a:solidFill>
            </a:endParaRPr>
          </a:p>
          <a:p>
            <a:r>
              <a:rPr lang="en-US" sz="4400" b="1" dirty="0" smtClean="0"/>
              <a:t>FIRST…..IN EZEKIEL 16:15…IT SAYS……</a:t>
            </a:r>
            <a:r>
              <a:rPr lang="en-US" sz="4400" b="1" baseline="30000" dirty="0"/>
              <a:t>15 </a:t>
            </a:r>
            <a:r>
              <a:rPr lang="en-US" sz="4400" b="1" dirty="0"/>
              <a:t>But thou didst trust in thine own beauty, and </a:t>
            </a:r>
            <a:r>
              <a:rPr lang="en-US" sz="4400" b="1" dirty="0" err="1"/>
              <a:t>playedst</a:t>
            </a:r>
            <a:r>
              <a:rPr lang="en-US" sz="4400" b="1" dirty="0"/>
              <a:t> the harlot because of thy renown, and </a:t>
            </a:r>
            <a:r>
              <a:rPr lang="en-US" sz="4400" b="1" dirty="0" err="1"/>
              <a:t>pouredst</a:t>
            </a:r>
            <a:r>
              <a:rPr lang="en-US" sz="4400" b="1" dirty="0"/>
              <a:t> out thy fornications on every one that passed by</a:t>
            </a:r>
            <a:r>
              <a:rPr lang="en-US" sz="4400" b="1" dirty="0" smtClean="0"/>
              <a:t>;  </a:t>
            </a:r>
            <a:r>
              <a:rPr lang="en-US" sz="4400" b="1" dirty="0"/>
              <a:t>his it was</a:t>
            </a:r>
            <a:r>
              <a:rPr lang="en-US" sz="4400" b="1" dirty="0" smtClean="0"/>
              <a:t>.</a:t>
            </a:r>
          </a:p>
          <a:p>
            <a:endParaRPr lang="en-US" sz="3600" dirty="0"/>
          </a:p>
        </p:txBody>
      </p:sp>
    </p:spTree>
    <p:extLst>
      <p:ext uri="{BB962C8B-B14F-4D97-AF65-F5344CB8AC3E}">
        <p14:creationId xmlns:p14="http://schemas.microsoft.com/office/powerpoint/2010/main" val="87210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780" y="323385"/>
            <a:ext cx="11641874" cy="6322742"/>
          </a:xfrm>
        </p:spPr>
        <p:txBody>
          <a:bodyPr/>
          <a:lstStyle/>
          <a:p>
            <a:r>
              <a:rPr lang="en-US" b="1" u="sng" dirty="0" smtClean="0">
                <a:solidFill>
                  <a:srgbClr val="FF0000"/>
                </a:solidFill>
              </a:rPr>
              <a:t>HARLOTRY</a:t>
            </a:r>
            <a:r>
              <a:rPr lang="en-US" b="1" dirty="0" smtClean="0"/>
              <a:t>…..EZEKIEL 16:28</a:t>
            </a:r>
          </a:p>
          <a:p>
            <a:r>
              <a:rPr lang="en-US" b="1" dirty="0" smtClean="0"/>
              <a:t>TO OFFER ONESELF TO A LEWD USE, TO DEVOTE ONESELF TO BASE OR UNWORTHY PURPOSES , TO SELL LOVE FOR A PRICE…..</a:t>
            </a:r>
            <a:endParaRPr lang="en-US" b="1" dirty="0"/>
          </a:p>
          <a:p>
            <a:r>
              <a:rPr lang="en-US" b="1" u="sng" dirty="0" smtClean="0">
                <a:solidFill>
                  <a:srgbClr val="FF0000"/>
                </a:solidFill>
              </a:rPr>
              <a:t>IDOLOTRY…</a:t>
            </a:r>
            <a:r>
              <a:rPr lang="en-US" b="1" dirty="0" smtClean="0"/>
              <a:t>.AN IMAGE OR OBJECT OF WORSHIP: A FALSE GOD; HEATHEN DIETY: AN OBJECT OF STRONG AFFECTION  OR DEVOTION.</a:t>
            </a:r>
            <a:endParaRPr lang="en-US" b="1" dirty="0"/>
          </a:p>
          <a:p>
            <a:r>
              <a:rPr lang="en-US" b="1" dirty="0" smtClean="0"/>
              <a:t>SOME OF THE THINGS THAT THE </a:t>
            </a:r>
            <a:r>
              <a:rPr lang="en-US" b="1" u="sng" dirty="0" smtClean="0">
                <a:solidFill>
                  <a:srgbClr val="FF0000"/>
                </a:solidFill>
              </a:rPr>
              <a:t>“SPIRIT OF WHOREDOMS”</a:t>
            </a:r>
            <a:r>
              <a:rPr lang="en-US" b="1" dirty="0" smtClean="0"/>
              <a:t> WOULD CAUSE ONE TO PROSITUTE HIM/HER SELF ARE….</a:t>
            </a:r>
          </a:p>
          <a:p>
            <a:r>
              <a:rPr lang="en-US" b="1" dirty="0" smtClean="0"/>
              <a:t>A.  LOVE THE WORLD</a:t>
            </a:r>
          </a:p>
          <a:p>
            <a:r>
              <a:rPr lang="en-US" b="1" dirty="0" smtClean="0"/>
              <a:t>B.  LOVE OF MONEY</a:t>
            </a:r>
          </a:p>
          <a:p>
            <a:r>
              <a:rPr lang="en-US" b="1" dirty="0" smtClean="0"/>
              <a:t>C.  LOVE OF POSITION</a:t>
            </a:r>
          </a:p>
          <a:p>
            <a:r>
              <a:rPr lang="en-US" b="1" dirty="0" smtClean="0"/>
              <a:t>D.  LOVE OF FOOD</a:t>
            </a:r>
          </a:p>
          <a:p>
            <a:r>
              <a:rPr lang="en-US" b="1" dirty="0" smtClean="0"/>
              <a:t>E.  LOVE OF THE BODY….</a:t>
            </a:r>
          </a:p>
          <a:p>
            <a:endParaRPr lang="en-US" dirty="0"/>
          </a:p>
        </p:txBody>
      </p:sp>
    </p:spTree>
    <p:extLst>
      <p:ext uri="{BB962C8B-B14F-4D97-AF65-F5344CB8AC3E}">
        <p14:creationId xmlns:p14="http://schemas.microsoft.com/office/powerpoint/2010/main" val="397152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327" y="289932"/>
            <a:ext cx="11574965" cy="6356195"/>
          </a:xfrm>
        </p:spPr>
        <p:txBody>
          <a:bodyPr/>
          <a:lstStyle/>
          <a:p>
            <a:pPr marL="0" indent="0">
              <a:buNone/>
            </a:pPr>
            <a:r>
              <a:rPr lang="en-US" b="1" dirty="0" smtClean="0"/>
              <a:t>WEBSTERS DICTIONARY …DEFINITION OF ADULTERY….</a:t>
            </a:r>
          </a:p>
          <a:p>
            <a:pPr marL="0" indent="0">
              <a:buNone/>
            </a:pPr>
            <a:r>
              <a:rPr lang="en-US" b="1" dirty="0" smtClean="0"/>
              <a:t>IS TO CORRUPT, DEBASE, OR MAKE IMPURE BY A MIXTURE OF A FOREIGN OR LESSER SUBSTANCE.</a:t>
            </a:r>
          </a:p>
          <a:p>
            <a:pPr marL="0" indent="0">
              <a:buNone/>
            </a:pPr>
            <a:r>
              <a:rPr lang="en-US" b="1" dirty="0" smtClean="0"/>
              <a:t>EX. THE BLOOD OF JESUS CLEANSES US FROM ALL MANER OF UNRIGHTEOUS LIVING AND MAKES US PURE AGAIN, HOWEVER WHEN WE MIX IN A LESSER, FOREING SUBSTANCE WE DEFILE OURSELVES……</a:t>
            </a:r>
          </a:p>
          <a:p>
            <a:pPr marL="0" indent="0">
              <a:buNone/>
            </a:pPr>
            <a:endParaRPr lang="en-US" b="1" dirty="0"/>
          </a:p>
          <a:p>
            <a:pPr marL="0" indent="0">
              <a:buNone/>
            </a:pPr>
            <a:r>
              <a:rPr lang="en-US" b="1" dirty="0" smtClean="0"/>
              <a:t>PROVERBS 6:32…..</a:t>
            </a:r>
            <a:r>
              <a:rPr lang="en-US" b="1" baseline="30000" dirty="0"/>
              <a:t> 32 </a:t>
            </a:r>
            <a:r>
              <a:rPr lang="en-US" b="1" dirty="0"/>
              <a:t>But whoso </a:t>
            </a:r>
            <a:r>
              <a:rPr lang="en-US" b="1" dirty="0" err="1"/>
              <a:t>committeth</a:t>
            </a:r>
            <a:r>
              <a:rPr lang="en-US" b="1" dirty="0"/>
              <a:t> adultery with a woman </a:t>
            </a:r>
            <a:r>
              <a:rPr lang="en-US" b="1" dirty="0" err="1"/>
              <a:t>lacketh</a:t>
            </a:r>
            <a:r>
              <a:rPr lang="en-US" b="1" dirty="0"/>
              <a:t> understanding: he that doeth it </a:t>
            </a:r>
            <a:r>
              <a:rPr lang="en-US" b="1" dirty="0" err="1"/>
              <a:t>destroyeth</a:t>
            </a:r>
            <a:r>
              <a:rPr lang="en-US" b="1" dirty="0"/>
              <a:t> his own soul</a:t>
            </a:r>
            <a:r>
              <a:rPr lang="en-US" b="1" dirty="0" smtClean="0"/>
              <a:t>.</a:t>
            </a:r>
          </a:p>
          <a:p>
            <a:pPr marL="0" indent="0">
              <a:buNone/>
            </a:pPr>
            <a:endParaRPr lang="en-US" b="1" dirty="0" smtClean="0"/>
          </a:p>
          <a:p>
            <a:pPr marL="0" indent="0">
              <a:buNone/>
            </a:pPr>
            <a:r>
              <a:rPr lang="en-US" b="1" dirty="0" smtClean="0"/>
              <a:t>HERE’S WHAT GOD SAYS….2 COR. 11:2……</a:t>
            </a:r>
            <a:r>
              <a:rPr lang="en-US" b="1" baseline="30000" dirty="0"/>
              <a:t>2 </a:t>
            </a:r>
            <a:r>
              <a:rPr lang="en-US" b="1" dirty="0"/>
              <a:t>For I am jealous over you with godly jealousy: for I have espoused you to one husband, that I may present you as a chaste virgin to Christ.</a:t>
            </a:r>
          </a:p>
        </p:txBody>
      </p:sp>
    </p:spTree>
    <p:extLst>
      <p:ext uri="{BB962C8B-B14F-4D97-AF65-F5344CB8AC3E}">
        <p14:creationId xmlns:p14="http://schemas.microsoft.com/office/powerpoint/2010/main" val="119151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iterate type="lt">
                                    <p:tmPct val="10000"/>
                                  </p:iterate>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1082</Words>
  <Application>Microsoft Office PowerPoint</Application>
  <PresentationFormat>Widescreen</PresentationFormat>
  <Paragraphs>167</Paragraphs>
  <Slides>16</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SimSun</vt:lpstr>
      <vt:lpstr>Arial</vt:lpstr>
      <vt:lpstr>Arial Black</vt:lpstr>
      <vt:lpstr>Bookman Old Style</vt:lpstr>
      <vt:lpstr>Calibri</vt:lpstr>
      <vt:lpstr>Calibri Light</vt:lpstr>
      <vt:lpstr>Cooper Black</vt:lpstr>
      <vt:lpstr>Elephant</vt:lpstr>
      <vt:lpstr>Impact</vt:lpstr>
      <vt:lpstr>Times New Roman</vt:lpstr>
      <vt:lpstr>1_Office Theme</vt:lpstr>
      <vt:lpstr>PowerPoint Presentation</vt:lpstr>
      <vt:lpstr>HOW TO DEAL WITH THE STRONGMAN Part 7</vt:lpstr>
      <vt:lpstr>PowerPoint Presentation</vt:lpstr>
      <vt:lpstr>TONIGHTS LESSON WILL DEAL WITH…….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sepulveda</dc:creator>
  <cp:lastModifiedBy>Carlos sepulveda</cp:lastModifiedBy>
  <cp:revision>1</cp:revision>
  <dcterms:created xsi:type="dcterms:W3CDTF">2015-12-15T04:54:44Z</dcterms:created>
  <dcterms:modified xsi:type="dcterms:W3CDTF">2015-12-15T04:57:53Z</dcterms:modified>
</cp:coreProperties>
</file>