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1" r:id="rId4"/>
    <p:sldId id="258" r:id="rId5"/>
    <p:sldId id="262" r:id="rId6"/>
    <p:sldId id="259" r:id="rId7"/>
    <p:sldId id="263" r:id="rId8"/>
    <p:sldId id="260"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876" y="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8ED6F35-CAF6-4924-8C59-ED690D8B8133}" type="datetimeFigureOut">
              <a:rPr lang="en-US" smtClean="0"/>
              <a:t>5/19/2019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1027882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ED6F35-CAF6-4924-8C59-ED690D8B8133}" type="datetimeFigureOut">
              <a:rPr lang="en-US" smtClean="0"/>
              <a:t>5/19/2019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52195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ED6F35-CAF6-4924-8C59-ED690D8B8133}" type="datetimeFigureOut">
              <a:rPr lang="en-US" smtClean="0"/>
              <a:t>5/19/2019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17639729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ED6F35-CAF6-4924-8C59-ED690D8B8133}" type="datetimeFigureOut">
              <a:rPr lang="en-US" smtClean="0"/>
              <a:t>5/19/2019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800E3-6997-4F3E-A30E-E2222059A578}"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232737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ED6F35-CAF6-4924-8C59-ED690D8B8133}" type="datetimeFigureOut">
              <a:rPr lang="en-US" smtClean="0"/>
              <a:t>5/19/2019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6301064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8ED6F35-CAF6-4924-8C59-ED690D8B8133}" type="datetimeFigureOut">
              <a:rPr lang="en-US" smtClean="0"/>
              <a:t>5/19/2019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11918080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8ED6F35-CAF6-4924-8C59-ED690D8B8133}" type="datetimeFigureOut">
              <a:rPr lang="en-US" smtClean="0"/>
              <a:t>5/19/2019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20103160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ED6F35-CAF6-4924-8C59-ED690D8B8133}" type="datetimeFigureOut">
              <a:rPr lang="en-US" smtClean="0"/>
              <a:t>5/19/2019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38104379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ED6F35-CAF6-4924-8C59-ED690D8B8133}" type="datetimeFigureOut">
              <a:rPr lang="en-US" smtClean="0"/>
              <a:t>5/19/2019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2971452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ED6F35-CAF6-4924-8C59-ED690D8B8133}" type="datetimeFigureOut">
              <a:rPr lang="en-US" smtClean="0"/>
              <a:t>5/19/2019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2172495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ED6F35-CAF6-4924-8C59-ED690D8B8133}" type="datetimeFigureOut">
              <a:rPr lang="en-US" smtClean="0"/>
              <a:t>5/19/2019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145040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ED6F35-CAF6-4924-8C59-ED690D8B8133}" type="datetimeFigureOut">
              <a:rPr lang="en-US" smtClean="0"/>
              <a:t>5/19/2019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3985636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8ED6F35-CAF6-4924-8C59-ED690D8B8133}" type="datetimeFigureOut">
              <a:rPr lang="en-US" smtClean="0"/>
              <a:t>5/19/2019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3822999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8ED6F35-CAF6-4924-8C59-ED690D8B8133}" type="datetimeFigureOut">
              <a:rPr lang="en-US" smtClean="0"/>
              <a:t>5/19/2019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1630337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ED6F35-CAF6-4924-8C59-ED690D8B8133}" type="datetimeFigureOut">
              <a:rPr lang="en-US" smtClean="0"/>
              <a:t>5/19/2019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1838951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ED6F35-CAF6-4924-8C59-ED690D8B8133}" type="datetimeFigureOut">
              <a:rPr lang="en-US" smtClean="0"/>
              <a:t>5/19/2019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2675240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ED6F35-CAF6-4924-8C59-ED690D8B8133}" type="datetimeFigureOut">
              <a:rPr lang="en-US" smtClean="0"/>
              <a:t>5/19/2019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800E3-6997-4F3E-A30E-E2222059A578}" type="slidenum">
              <a:rPr lang="en-US" smtClean="0"/>
              <a:t>‹#›</a:t>
            </a:fld>
            <a:endParaRPr lang="en-US"/>
          </a:p>
        </p:txBody>
      </p:sp>
    </p:spTree>
    <p:extLst>
      <p:ext uri="{BB962C8B-B14F-4D97-AF65-F5344CB8AC3E}">
        <p14:creationId xmlns:p14="http://schemas.microsoft.com/office/powerpoint/2010/main" val="56540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8ED6F35-CAF6-4924-8C59-ED690D8B8133}" type="datetimeFigureOut">
              <a:rPr lang="en-US" smtClean="0"/>
              <a:t>5/19/2019</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3E6800E3-6997-4F3E-A30E-E2222059A578}" type="slidenum">
              <a:rPr lang="en-US" smtClean="0"/>
              <a:t>‹#›</a:t>
            </a:fld>
            <a:endParaRPr lang="en-US"/>
          </a:p>
        </p:txBody>
      </p:sp>
    </p:spTree>
    <p:extLst>
      <p:ext uri="{BB962C8B-B14F-4D97-AF65-F5344CB8AC3E}">
        <p14:creationId xmlns:p14="http://schemas.microsoft.com/office/powerpoint/2010/main" val="173014896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Advice from a Godly Father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152401"/>
            <a:ext cx="10353761" cy="1066800"/>
          </a:xfrm>
        </p:spPr>
        <p:txBody>
          <a:bodyPr>
            <a:noAutofit/>
          </a:bodyPr>
          <a:lstStyle/>
          <a:p>
            <a:pPr algn="l"/>
            <a:r>
              <a:rPr lang="en-US" sz="4400" dirty="0"/>
              <a:t>I. Don’t Forget </a:t>
            </a:r>
            <a:r>
              <a:rPr lang="en-US" sz="4400" b="1" i="1" u="sng" dirty="0"/>
              <a:t>WHO</a:t>
            </a:r>
            <a:r>
              <a:rPr lang="en-US" sz="4400" dirty="0"/>
              <a:t> You Are</a:t>
            </a:r>
          </a:p>
        </p:txBody>
      </p:sp>
      <p:sp>
        <p:nvSpPr>
          <p:cNvPr id="3" name="Content Placeholder 2"/>
          <p:cNvSpPr>
            <a:spLocks noGrp="1"/>
          </p:cNvSpPr>
          <p:nvPr>
            <p:ph idx="1"/>
          </p:nvPr>
        </p:nvSpPr>
        <p:spPr>
          <a:xfrm>
            <a:off x="913795" y="1219201"/>
            <a:ext cx="10353762" cy="4571999"/>
          </a:xfrm>
        </p:spPr>
        <p:txBody>
          <a:bodyPr>
            <a:noAutofit/>
          </a:bodyPr>
          <a:lstStyle/>
          <a:p>
            <a:pPr>
              <a:buFont typeface="Wingdings" pitchFamily="2" charset="2"/>
              <a:buChar char="Ø"/>
            </a:pPr>
            <a:r>
              <a:rPr lang="en-US" sz="4000" dirty="0"/>
              <a:t>A GOOD name is rather to be chosen than great riches, and loving </a:t>
            </a:r>
            <a:r>
              <a:rPr lang="en-US" sz="4000" dirty="0" err="1"/>
              <a:t>favour</a:t>
            </a:r>
            <a:r>
              <a:rPr lang="en-US" sz="4000" dirty="0"/>
              <a:t> rather than silver and gold.  (Prov. 22:1)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152401"/>
            <a:ext cx="10353761" cy="1066800"/>
          </a:xfrm>
        </p:spPr>
        <p:txBody>
          <a:bodyPr>
            <a:normAutofit/>
          </a:bodyPr>
          <a:lstStyle/>
          <a:p>
            <a:pPr algn="l"/>
            <a:r>
              <a:rPr lang="en-US" sz="4400" dirty="0"/>
              <a:t>I. Don’t Forget </a:t>
            </a:r>
            <a:r>
              <a:rPr lang="en-US" sz="4400" b="1" i="1" u="sng" dirty="0"/>
              <a:t>WHO</a:t>
            </a:r>
            <a:r>
              <a:rPr lang="en-US" sz="4400" dirty="0"/>
              <a:t> You Are</a:t>
            </a:r>
          </a:p>
        </p:txBody>
      </p:sp>
      <p:sp>
        <p:nvSpPr>
          <p:cNvPr id="3" name="Content Placeholder 2"/>
          <p:cNvSpPr>
            <a:spLocks noGrp="1"/>
          </p:cNvSpPr>
          <p:nvPr>
            <p:ph idx="1"/>
          </p:nvPr>
        </p:nvSpPr>
        <p:spPr>
          <a:xfrm>
            <a:off x="913795" y="1219201"/>
            <a:ext cx="10353762" cy="4571999"/>
          </a:xfrm>
        </p:spPr>
        <p:txBody>
          <a:bodyPr>
            <a:noAutofit/>
          </a:bodyPr>
          <a:lstStyle/>
          <a:p>
            <a:r>
              <a:rPr lang="en-US" sz="4000" dirty="0"/>
              <a:t>Your family name is a treasure</a:t>
            </a:r>
          </a:p>
          <a:p>
            <a:r>
              <a:rPr lang="en-US" sz="4000" dirty="0"/>
              <a:t>You represent your family</a:t>
            </a:r>
          </a:p>
          <a:p>
            <a:r>
              <a:rPr lang="en-US" sz="4000" dirty="0"/>
              <a:t>What you do reflects back on your family</a:t>
            </a:r>
          </a:p>
          <a:p>
            <a:r>
              <a:rPr lang="en-US" sz="4000" dirty="0"/>
              <a:t>It is better to “loose” fairly than to “win” by cheating</a:t>
            </a:r>
          </a:p>
        </p:txBody>
      </p:sp>
    </p:spTree>
    <p:extLst>
      <p:ext uri="{BB962C8B-B14F-4D97-AF65-F5344CB8AC3E}">
        <p14:creationId xmlns:p14="http://schemas.microsoft.com/office/powerpoint/2010/main" val="2217322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0147" y="152400"/>
            <a:ext cx="10353761" cy="1326321"/>
          </a:xfrm>
        </p:spPr>
        <p:txBody>
          <a:bodyPr>
            <a:normAutofit fontScale="90000"/>
          </a:bodyPr>
          <a:lstStyle/>
          <a:p>
            <a:pPr algn="l"/>
            <a:r>
              <a:rPr lang="en-US" sz="4400" dirty="0"/>
              <a:t>II. Don’t Forget </a:t>
            </a:r>
            <a:r>
              <a:rPr lang="en-US" sz="4400" b="1" i="1" u="sng" dirty="0"/>
              <a:t>WHOSE</a:t>
            </a:r>
            <a:r>
              <a:rPr lang="en-US" sz="4400" dirty="0"/>
              <a:t> You Are</a:t>
            </a:r>
          </a:p>
        </p:txBody>
      </p:sp>
      <p:sp>
        <p:nvSpPr>
          <p:cNvPr id="3" name="Content Placeholder 2"/>
          <p:cNvSpPr>
            <a:spLocks noGrp="1"/>
          </p:cNvSpPr>
          <p:nvPr>
            <p:ph idx="1"/>
          </p:nvPr>
        </p:nvSpPr>
        <p:spPr>
          <a:xfrm>
            <a:off x="609600" y="1295400"/>
            <a:ext cx="11201400" cy="4495800"/>
          </a:xfrm>
        </p:spPr>
        <p:txBody>
          <a:bodyPr>
            <a:noAutofit/>
          </a:bodyPr>
          <a:lstStyle/>
          <a:p>
            <a:pPr>
              <a:buFont typeface="Wingdings" pitchFamily="2" charset="2"/>
              <a:buChar char="Ø"/>
            </a:pPr>
            <a:r>
              <a:rPr lang="en-US" sz="4000" dirty="0"/>
              <a:t>What? know ye not that your body is the temple of the Holy Ghost which is in you, which ye have of God, and ye are not your own? For ye are bought with a price: therefore glorify God in your body, and in your spirit, which are God's. (I </a:t>
            </a:r>
            <a:r>
              <a:rPr lang="en-US" sz="4000" dirty="0" err="1"/>
              <a:t>Cor</a:t>
            </a:r>
            <a:r>
              <a:rPr lang="en-US" sz="4000" dirty="0"/>
              <a:t> 16:19-20)</a:t>
            </a:r>
          </a:p>
          <a:p>
            <a:pPr>
              <a:buNone/>
            </a:pPr>
            <a:endParaRPr lang="en-US"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0147" y="152400"/>
            <a:ext cx="10353761" cy="1326321"/>
          </a:xfrm>
        </p:spPr>
        <p:txBody>
          <a:bodyPr>
            <a:normAutofit fontScale="90000"/>
          </a:bodyPr>
          <a:lstStyle/>
          <a:p>
            <a:pPr algn="l"/>
            <a:r>
              <a:rPr lang="en-US" sz="4400" dirty="0"/>
              <a:t>II. Don’t Forget </a:t>
            </a:r>
            <a:r>
              <a:rPr lang="en-US" sz="4400" b="1" i="1" u="sng" dirty="0"/>
              <a:t>WHOSE</a:t>
            </a:r>
            <a:r>
              <a:rPr lang="en-US" sz="4400" dirty="0"/>
              <a:t> You Are</a:t>
            </a:r>
          </a:p>
        </p:txBody>
      </p:sp>
      <p:sp>
        <p:nvSpPr>
          <p:cNvPr id="3" name="Content Placeholder 2"/>
          <p:cNvSpPr>
            <a:spLocks noGrp="1"/>
          </p:cNvSpPr>
          <p:nvPr>
            <p:ph idx="1"/>
          </p:nvPr>
        </p:nvSpPr>
        <p:spPr>
          <a:xfrm>
            <a:off x="609600" y="1295400"/>
            <a:ext cx="11201400" cy="4495800"/>
          </a:xfrm>
        </p:spPr>
        <p:txBody>
          <a:bodyPr>
            <a:noAutofit/>
          </a:bodyPr>
          <a:lstStyle/>
          <a:p>
            <a:r>
              <a:rPr lang="en-US" sz="4000" dirty="0"/>
              <a:t>We always talk about what WE want to do</a:t>
            </a:r>
          </a:p>
          <a:p>
            <a:r>
              <a:rPr lang="en-US" sz="4000" dirty="0"/>
              <a:t>Make sure that your plans mirror God’s plans</a:t>
            </a:r>
          </a:p>
          <a:p>
            <a:r>
              <a:rPr lang="en-US" sz="4000" dirty="0"/>
              <a:t>Everything you do in life must be pleasing to God</a:t>
            </a:r>
          </a:p>
        </p:txBody>
      </p:sp>
    </p:spTree>
    <p:extLst>
      <p:ext uri="{BB962C8B-B14F-4D97-AF65-F5344CB8AC3E}">
        <p14:creationId xmlns:p14="http://schemas.microsoft.com/office/powerpoint/2010/main" val="4103578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304800"/>
            <a:ext cx="10353761" cy="1326321"/>
          </a:xfrm>
        </p:spPr>
        <p:txBody>
          <a:bodyPr>
            <a:normAutofit fontScale="90000"/>
          </a:bodyPr>
          <a:lstStyle/>
          <a:p>
            <a:pPr algn="l"/>
            <a:r>
              <a:rPr lang="en-US" sz="4400" dirty="0"/>
              <a:t>III. Don’t Forget </a:t>
            </a:r>
            <a:r>
              <a:rPr lang="en-US" sz="4400" b="1" i="1" u="sng" dirty="0"/>
              <a:t>Where You Came From</a:t>
            </a:r>
            <a:endParaRPr lang="en-US" sz="4400" dirty="0"/>
          </a:p>
        </p:txBody>
      </p:sp>
      <p:sp>
        <p:nvSpPr>
          <p:cNvPr id="3" name="Content Placeholder 2"/>
          <p:cNvSpPr>
            <a:spLocks noGrp="1"/>
          </p:cNvSpPr>
          <p:nvPr>
            <p:ph idx="1"/>
          </p:nvPr>
        </p:nvSpPr>
        <p:spPr>
          <a:xfrm>
            <a:off x="892558" y="1752600"/>
            <a:ext cx="10353762" cy="3695136"/>
          </a:xfrm>
        </p:spPr>
        <p:txBody>
          <a:bodyPr>
            <a:noAutofit/>
          </a:bodyPr>
          <a:lstStyle/>
          <a:p>
            <a:r>
              <a:rPr lang="en-US" sz="4000" dirty="0"/>
              <a:t>Parents</a:t>
            </a:r>
          </a:p>
          <a:p>
            <a:r>
              <a:rPr lang="en-US" sz="4000" dirty="0"/>
              <a:t>Teachers</a:t>
            </a:r>
          </a:p>
          <a:p>
            <a:r>
              <a:rPr lang="en-US" sz="4000" dirty="0"/>
              <a:t>Pastors</a:t>
            </a:r>
          </a:p>
          <a:p>
            <a:r>
              <a:rPr lang="en-US" sz="4000" dirty="0"/>
              <a:t>Other Godly influences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304800"/>
            <a:ext cx="10353761" cy="1326321"/>
          </a:xfrm>
        </p:spPr>
        <p:txBody>
          <a:bodyPr>
            <a:normAutofit fontScale="90000"/>
          </a:bodyPr>
          <a:lstStyle/>
          <a:p>
            <a:pPr algn="l"/>
            <a:r>
              <a:rPr lang="en-US" sz="4400" dirty="0"/>
              <a:t>III. Don’t Forget </a:t>
            </a:r>
            <a:r>
              <a:rPr lang="en-US" sz="4400" b="1" i="1" u="sng" dirty="0"/>
              <a:t>Where You Came From</a:t>
            </a:r>
            <a:endParaRPr lang="en-US" sz="4400" dirty="0"/>
          </a:p>
        </p:txBody>
      </p:sp>
      <p:sp>
        <p:nvSpPr>
          <p:cNvPr id="3" name="Content Placeholder 2"/>
          <p:cNvSpPr>
            <a:spLocks noGrp="1"/>
          </p:cNvSpPr>
          <p:nvPr>
            <p:ph idx="1"/>
          </p:nvPr>
        </p:nvSpPr>
        <p:spPr>
          <a:xfrm>
            <a:off x="892558" y="1752600"/>
            <a:ext cx="10353762" cy="3695136"/>
          </a:xfrm>
        </p:spPr>
        <p:txBody>
          <a:bodyPr>
            <a:noAutofit/>
          </a:bodyPr>
          <a:lstStyle/>
          <a:p>
            <a:r>
              <a:rPr lang="en-US" sz="4000" dirty="0"/>
              <a:t>Make sure you attend church REGULARLY</a:t>
            </a:r>
          </a:p>
          <a:p>
            <a:r>
              <a:rPr lang="en-US" sz="4000" dirty="0"/>
              <a:t>The “habits” you form now will follow you</a:t>
            </a:r>
          </a:p>
        </p:txBody>
      </p:sp>
    </p:spTree>
    <p:extLst>
      <p:ext uri="{BB962C8B-B14F-4D97-AF65-F5344CB8AC3E}">
        <p14:creationId xmlns:p14="http://schemas.microsoft.com/office/powerpoint/2010/main" val="4210743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6" y="152400"/>
            <a:ext cx="10353761" cy="1326321"/>
          </a:xfrm>
        </p:spPr>
        <p:txBody>
          <a:bodyPr>
            <a:normAutofit fontScale="90000"/>
          </a:bodyPr>
          <a:lstStyle/>
          <a:p>
            <a:pPr algn="l"/>
            <a:r>
              <a:rPr lang="en-US" sz="4400" dirty="0"/>
              <a:t>IV. Don’t Forget </a:t>
            </a:r>
            <a:r>
              <a:rPr lang="en-US" sz="4400" b="1" i="1" u="sng" dirty="0"/>
              <a:t>Where You Are Going</a:t>
            </a:r>
            <a:endParaRPr lang="en-US" sz="4400" dirty="0"/>
          </a:p>
        </p:txBody>
      </p:sp>
      <p:sp>
        <p:nvSpPr>
          <p:cNvPr id="3" name="Content Placeholder 2"/>
          <p:cNvSpPr>
            <a:spLocks noGrp="1"/>
          </p:cNvSpPr>
          <p:nvPr>
            <p:ph idx="1"/>
          </p:nvPr>
        </p:nvSpPr>
        <p:spPr>
          <a:xfrm>
            <a:off x="898805" y="1581432"/>
            <a:ext cx="10353762" cy="3695136"/>
          </a:xfrm>
        </p:spPr>
        <p:txBody>
          <a:bodyPr>
            <a:normAutofit lnSpcReduction="10000"/>
          </a:bodyPr>
          <a:lstStyle/>
          <a:p>
            <a:r>
              <a:rPr lang="en-US" sz="4000" dirty="0"/>
              <a:t>It is not wrong to have goals</a:t>
            </a:r>
          </a:p>
          <a:p>
            <a:r>
              <a:rPr lang="en-US" sz="4000" dirty="0"/>
              <a:t>God has a plan for you!</a:t>
            </a:r>
          </a:p>
          <a:p>
            <a:pPr lvl="1">
              <a:buFont typeface="Wingdings" pitchFamily="2" charset="2"/>
              <a:buChar char="Ø"/>
            </a:pPr>
            <a:r>
              <a:rPr lang="en-US" sz="4000" dirty="0"/>
              <a:t>“For I know the plans I have for you," declares the LORD, "plans to prosper you and not to harm you, plans to give you hope and a future. (</a:t>
            </a:r>
            <a:r>
              <a:rPr lang="en-US" sz="4000" dirty="0" err="1"/>
              <a:t>Jer</a:t>
            </a:r>
            <a:r>
              <a:rPr lang="en-US" sz="4000" dirty="0"/>
              <a:t> 29:11)</a:t>
            </a:r>
          </a:p>
          <a:p>
            <a:pPr lvl="1">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6" y="152400"/>
            <a:ext cx="10353761" cy="1326321"/>
          </a:xfrm>
        </p:spPr>
        <p:txBody>
          <a:bodyPr>
            <a:normAutofit fontScale="90000"/>
          </a:bodyPr>
          <a:lstStyle/>
          <a:p>
            <a:pPr algn="l"/>
            <a:r>
              <a:rPr lang="en-US" sz="4400" dirty="0"/>
              <a:t>IV. Don’t Forget </a:t>
            </a:r>
            <a:r>
              <a:rPr lang="en-US" sz="4400" b="1" i="1" u="sng" dirty="0"/>
              <a:t>Where You Are Going</a:t>
            </a:r>
            <a:endParaRPr lang="en-US" sz="4400" dirty="0"/>
          </a:p>
        </p:txBody>
      </p:sp>
      <p:sp>
        <p:nvSpPr>
          <p:cNvPr id="3" name="Content Placeholder 2"/>
          <p:cNvSpPr>
            <a:spLocks noGrp="1"/>
          </p:cNvSpPr>
          <p:nvPr>
            <p:ph idx="1"/>
          </p:nvPr>
        </p:nvSpPr>
        <p:spPr>
          <a:xfrm>
            <a:off x="898805" y="1581432"/>
            <a:ext cx="10353762" cy="3695136"/>
          </a:xfrm>
        </p:spPr>
        <p:txBody>
          <a:bodyPr>
            <a:normAutofit lnSpcReduction="10000"/>
          </a:bodyPr>
          <a:lstStyle/>
          <a:p>
            <a:r>
              <a:rPr lang="en-US" sz="4000" dirty="0"/>
              <a:t>A Blessing for Life</a:t>
            </a:r>
          </a:p>
          <a:p>
            <a:pPr lvl="1">
              <a:buFont typeface="Wingdings" pitchFamily="2" charset="2"/>
              <a:buChar char="Ø"/>
            </a:pPr>
            <a:r>
              <a:rPr lang="en-US" sz="4000" dirty="0"/>
              <a:t>The LORD bless you and keep you; the LORD make his face shine upon you and be gracious to you; the LORD turn his face toward you and give you peace (Num 6:23-26)</a:t>
            </a:r>
          </a:p>
          <a:p>
            <a:pPr lvl="1">
              <a:buFont typeface="Wingdings" pitchFamily="2" charset="2"/>
              <a:buChar char="Ø"/>
            </a:pPr>
            <a:endParaRPr lang="en-US" dirty="0"/>
          </a:p>
          <a:p>
            <a:pPr lvl="1">
              <a:buFont typeface="Wingdings" pitchFamily="2" charset="2"/>
              <a:buChar char="Ø"/>
            </a:pPr>
            <a:endParaRPr lang="en-US" dirty="0"/>
          </a:p>
          <a:p>
            <a:pPr lvl="1">
              <a:buFont typeface="Wingdings" pitchFamily="2" charset="2"/>
              <a:buChar char="Ø"/>
            </a:pPr>
            <a:endParaRPr lang="en-US" dirty="0"/>
          </a:p>
          <a:p>
            <a:pPr lvl="1">
              <a:buNone/>
            </a:pPr>
            <a:endParaRPr lang="en-US" dirty="0"/>
          </a:p>
        </p:txBody>
      </p:sp>
    </p:spTree>
    <p:extLst>
      <p:ext uri="{BB962C8B-B14F-4D97-AF65-F5344CB8AC3E}">
        <p14:creationId xmlns:p14="http://schemas.microsoft.com/office/powerpoint/2010/main" val="562956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39</TotalTime>
  <Words>329</Words>
  <Application>Microsoft Office PowerPoint</Application>
  <PresentationFormat>Widescreen</PresentationFormat>
  <Paragraphs>31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Bookman Old Style</vt:lpstr>
      <vt:lpstr>Rockwell</vt:lpstr>
      <vt:lpstr>Wingdings</vt:lpstr>
      <vt:lpstr>Damask</vt:lpstr>
      <vt:lpstr>Advice from a Godly Father</vt:lpstr>
      <vt:lpstr>I. Don’t Forget WHO You Are</vt:lpstr>
      <vt:lpstr>I. Don’t Forget WHO You Are</vt:lpstr>
      <vt:lpstr>II. Don’t Forget WHOSE You Are</vt:lpstr>
      <vt:lpstr>II. Don’t Forget WHOSE You Are</vt:lpstr>
      <vt:lpstr>III. Don’t Forget Where You Came From</vt:lpstr>
      <vt:lpstr>III. Don’t Forget Where You Came From</vt:lpstr>
      <vt:lpstr>IV. Don’t Forget Where You Are Going</vt:lpstr>
      <vt:lpstr>IV. Don’t Forget Where You Are Going</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Advice from a Godly Father</dc:title>
  <dc:creator>Joel P. Young</dc:creator>
  <cp:lastModifiedBy>Young, Joel</cp:lastModifiedBy>
  <cp:revision>5</cp:revision>
  <dcterms:created xsi:type="dcterms:W3CDTF">2010-05-20T17:20:43Z</dcterms:created>
  <dcterms:modified xsi:type="dcterms:W3CDTF">2019-05-19T14:56:00Z</dcterms:modified>
</cp:coreProperties>
</file>