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59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F7AF00-8C8E-46A6-9B06-46F22EAB830F}" v="2" dt="2020-05-31T14:59:07.7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8DF7AF00-8C8E-46A6-9B06-46F22EAB830F}"/>
    <pc:docChg chg="modSld">
      <pc:chgData name="Summers Baptist Church" userId="c7267abe811c1ba1" providerId="LiveId" clId="{8DF7AF00-8C8E-46A6-9B06-46F22EAB830F}" dt="2020-05-31T14:59:27.490" v="24" actId="11"/>
      <pc:docMkLst>
        <pc:docMk/>
      </pc:docMkLst>
      <pc:sldChg chg="addSp modSp mod">
        <pc:chgData name="Summers Baptist Church" userId="c7267abe811c1ba1" providerId="LiveId" clId="{8DF7AF00-8C8E-46A6-9B06-46F22EAB830F}" dt="2020-05-31T14:59:27.490" v="24" actId="11"/>
        <pc:sldMkLst>
          <pc:docMk/>
          <pc:sldMk cId="0" sldId="259"/>
        </pc:sldMkLst>
        <pc:spChg chg="add mod">
          <ac:chgData name="Summers Baptist Church" userId="c7267abe811c1ba1" providerId="LiveId" clId="{8DF7AF00-8C8E-46A6-9B06-46F22EAB830F}" dt="2020-05-31T14:58:42.684" v="21" actId="255"/>
          <ac:spMkLst>
            <pc:docMk/>
            <pc:sldMk cId="0" sldId="259"/>
            <ac:spMk id="2" creationId="{D7672A06-1953-42A6-AF92-617B7C0EB60C}"/>
          </ac:spMkLst>
        </pc:spChg>
        <pc:spChg chg="mod">
          <ac:chgData name="Summers Baptist Church" userId="c7267abe811c1ba1" providerId="LiveId" clId="{8DF7AF00-8C8E-46A6-9B06-46F22EAB830F}" dt="2020-05-31T14:59:27.490" v="24" actId="11"/>
          <ac:spMkLst>
            <pc:docMk/>
            <pc:sldMk cId="0" sldId="25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755D4B-36E7-4801-B786-8D345895A1C0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AFD348-9A79-4E41-988F-53474B782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11658600" cy="2210763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br>
              <a:rPr lang="en-US" i="1" dirty="0"/>
            </a:br>
            <a:r>
              <a:rPr lang="en-US" sz="5300" dirty="0"/>
              <a:t>Why Abraham Was Called</a:t>
            </a:r>
            <a:br>
              <a:rPr lang="en-US" sz="5300" dirty="0"/>
            </a:br>
            <a:r>
              <a:rPr lang="en-US" sz="5300" dirty="0"/>
              <a:t>the Friend of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b="1" dirty="0"/>
              <a:t>Text  James 2:23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11658600" cy="65532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5200" dirty="0"/>
              <a:t>A friend is someone with whom I may be myself</a:t>
            </a:r>
          </a:p>
          <a:p>
            <a:pPr marL="109728" indent="0">
              <a:lnSpc>
                <a:spcPct val="90000"/>
              </a:lnSpc>
              <a:buNone/>
            </a:pPr>
            <a:endParaRPr lang="en-US" sz="1300" dirty="0"/>
          </a:p>
          <a:p>
            <a:pPr>
              <a:lnSpc>
                <a:spcPct val="90000"/>
              </a:lnSpc>
            </a:pPr>
            <a:r>
              <a:rPr lang="en-US" sz="5200" dirty="0"/>
              <a:t>A friend is someone with whom I may think out-loud</a:t>
            </a:r>
          </a:p>
          <a:p>
            <a:pPr marL="109728" indent="0">
              <a:lnSpc>
                <a:spcPct val="90000"/>
              </a:lnSpc>
              <a:buNone/>
            </a:pPr>
            <a:endParaRPr lang="en-US" sz="1300" dirty="0"/>
          </a:p>
          <a:p>
            <a:pPr>
              <a:lnSpc>
                <a:spcPct val="90000"/>
              </a:lnSpc>
            </a:pPr>
            <a:r>
              <a:rPr lang="en-US" sz="5200" dirty="0"/>
              <a:t>A friend is someone who knows me the way I am…and loves me anyway</a:t>
            </a:r>
          </a:p>
          <a:p>
            <a:pPr marL="109728" indent="0">
              <a:lnSpc>
                <a:spcPct val="90000"/>
              </a:lnSpc>
              <a:buNone/>
            </a:pPr>
            <a:endParaRPr lang="en-US" sz="1300" dirty="0"/>
          </a:p>
          <a:p>
            <a:pPr>
              <a:lnSpc>
                <a:spcPct val="90000"/>
              </a:lnSpc>
            </a:pPr>
            <a:r>
              <a:rPr lang="en-US" sz="5200" dirty="0"/>
              <a:t>A friend is someone who has seen me at my worst and likes me anyway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11430000" cy="5715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A friend is someone you can call at 3:00 a.m., and they will be there</a:t>
            </a:r>
          </a:p>
          <a:p>
            <a:pPr marL="109728" indent="0">
              <a:lnSpc>
                <a:spcPct val="90000"/>
              </a:lnSpc>
              <a:buNone/>
            </a:pPr>
            <a:endParaRPr lang="en-US" sz="4800" dirty="0"/>
          </a:p>
          <a:p>
            <a:pPr marL="109728" indent="0">
              <a:lnSpc>
                <a:spcPct val="90000"/>
              </a:lnSpc>
              <a:buNone/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4800" dirty="0"/>
              <a:t>A friend is someone you can call who will come and bail you out of jail…but your best friend says, how’d we get ourselves in this mess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82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2678" indent="-742950">
              <a:buSzPct val="100000"/>
              <a:buFont typeface="+mj-lt"/>
              <a:buAutoNum type="arabicParenR" startAt="23"/>
            </a:pPr>
            <a:r>
              <a:rPr lang="en-US" sz="4400" dirty="0"/>
              <a:t>And the scripture was fulfilled which saith, Abraham believed God, and it was imputed unto him for righteousness: and he was called the Friend of God.</a:t>
            </a:r>
            <a:endParaRPr lang="en-US" sz="44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672A06-1953-42A6-AF92-617B7C0E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James 2:23 (KJV)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1"/>
            <a:ext cx="11430000" cy="5592763"/>
          </a:xfrm>
        </p:spPr>
        <p:txBody>
          <a:bodyPr>
            <a:no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4400" b="1" dirty="0"/>
              <a:t>Abraham was not a Perfect Man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en-US" sz="4400" b="1" dirty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4400" b="1" dirty="0"/>
              <a:t>His Focus was on the Spiritual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en-US" sz="4400" b="1" dirty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4400" b="1" dirty="0"/>
              <a:t>He was Attentive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en-US" sz="4400" b="1" dirty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4400" b="1" dirty="0"/>
              <a:t>He Gave what was Most Precious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11734800" cy="4602164"/>
          </a:xfrm>
        </p:spPr>
        <p:txBody>
          <a:bodyPr>
            <a:no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4400" b="1" dirty="0"/>
              <a:t>Agreement Is Necessary  Gen. 26:3-5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en-US" sz="4400" b="1" dirty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4400" b="1" dirty="0"/>
              <a:t>Obedience Is Required    Genesis 17</a:t>
            </a:r>
            <a:endParaRPr lang="en-US" sz="4400" dirty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en-US" sz="4400" b="1" dirty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4400" b="1" dirty="0"/>
              <a:t>Truth Is Essential            Gen. 18:17-19 </a:t>
            </a:r>
          </a:p>
          <a:p>
            <a:pPr marL="0" indent="0" algn="just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350723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201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Lucida Sans Unicode</vt:lpstr>
      <vt:lpstr>Verdana</vt:lpstr>
      <vt:lpstr>Wingdings</vt:lpstr>
      <vt:lpstr>Wingdings 2</vt:lpstr>
      <vt:lpstr>Wingdings 3</vt:lpstr>
      <vt:lpstr>Concourse</vt:lpstr>
      <vt:lpstr>                 Why Abraham Was Called the Friend of God</vt:lpstr>
      <vt:lpstr>PowerPoint Presentation</vt:lpstr>
      <vt:lpstr>PowerPoint Presentation</vt:lpstr>
      <vt:lpstr>James 2:23 (KJV)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Friend of God</dc:title>
  <dc:creator>Paul Young</dc:creator>
  <cp:lastModifiedBy>Summers Baptist Church</cp:lastModifiedBy>
  <cp:revision>7</cp:revision>
  <dcterms:created xsi:type="dcterms:W3CDTF">2009-11-15T16:08:33Z</dcterms:created>
  <dcterms:modified xsi:type="dcterms:W3CDTF">2020-05-31T14:59:31Z</dcterms:modified>
</cp:coreProperties>
</file>