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58" r:id="rId4"/>
    <p:sldId id="263" r:id="rId5"/>
    <p:sldId id="264" r:id="rId6"/>
    <p:sldId id="265" r:id="rId7"/>
    <p:sldId id="266" r:id="rId8"/>
    <p:sldId id="267" r:id="rId9"/>
    <p:sldId id="257" r:id="rId10"/>
    <p:sldId id="262" r:id="rId11"/>
    <p:sldId id="26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73" d="100"/>
          <a:sy n="73" d="100"/>
        </p:scale>
        <p:origin x="82" y="16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D5852-9499-4F1F-BA51-CB3C634FE756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5CDD5852-9499-4F1F-BA51-CB3C634FE756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CDD5852-9499-4F1F-BA51-CB3C634FE756}" type="datetimeFigureOut">
              <a:rPr lang="en-US" smtClean="0"/>
              <a:pPr/>
              <a:t>3/8/2020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113EA6-541E-43AB-B1EE-602611790C4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dirty="0"/>
              <a:t>The Man Who Had Everything Right but the Right Thing Wrong!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838200"/>
            <a:ext cx="10769600" cy="1673352"/>
          </a:xfrm>
        </p:spPr>
        <p:txBody>
          <a:bodyPr>
            <a:normAutofit/>
          </a:bodyPr>
          <a:lstStyle/>
          <a:p>
            <a:r>
              <a:rPr lang="en-US" sz="5400" b="1" dirty="0"/>
              <a:t>Mark 10:17-27</a:t>
            </a:r>
            <a:endParaRPr lang="en-US" sz="5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33400"/>
            <a:ext cx="8229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000" dirty="0"/>
              <a:t>He Had Some Things “Right”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1"/>
            <a:ext cx="9677400" cy="4800601"/>
          </a:xfrm>
        </p:spPr>
        <p:txBody>
          <a:bodyPr>
            <a:normAutofit/>
          </a:bodyPr>
          <a:lstStyle/>
          <a:p>
            <a:r>
              <a:rPr lang="en-US" sz="4400" b="1" dirty="0"/>
              <a:t>He was “Religious”</a:t>
            </a:r>
          </a:p>
          <a:p>
            <a:pPr marL="118872" indent="0">
              <a:buNone/>
            </a:pPr>
            <a:endParaRPr lang="en-US" sz="1400" b="1" dirty="0"/>
          </a:p>
          <a:p>
            <a:r>
              <a:rPr lang="en-US" sz="4400" b="1" dirty="0"/>
              <a:t>He was “Good”</a:t>
            </a:r>
          </a:p>
          <a:p>
            <a:pPr marL="118872" indent="0">
              <a:buNone/>
            </a:pPr>
            <a:endParaRPr lang="en-US" sz="1400" b="1" dirty="0"/>
          </a:p>
          <a:p>
            <a:r>
              <a:rPr lang="en-US" sz="4400" b="1" dirty="0"/>
              <a:t>He was Respected</a:t>
            </a:r>
          </a:p>
          <a:p>
            <a:pPr marL="118872" indent="0">
              <a:buNone/>
            </a:pPr>
            <a:endParaRPr lang="en-US" sz="1400" b="1" dirty="0"/>
          </a:p>
          <a:p>
            <a:r>
              <a:rPr lang="en-US" sz="4400" b="1" dirty="0"/>
              <a:t>He was Intelligent</a:t>
            </a:r>
          </a:p>
          <a:p>
            <a:pPr marL="118872" indent="0">
              <a:buNone/>
            </a:pPr>
            <a:endParaRPr lang="en-US" sz="1400" b="1" dirty="0"/>
          </a:p>
          <a:p>
            <a:r>
              <a:rPr lang="en-US" sz="4400" b="1" dirty="0"/>
              <a:t>He was Rich</a:t>
            </a:r>
            <a:endParaRPr lang="en-US" sz="4400" dirty="0"/>
          </a:p>
          <a:p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031168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He Had </a:t>
            </a:r>
            <a:r>
              <a:rPr lang="en-US"/>
              <a:t>The Right Thing </a:t>
            </a:r>
            <a:r>
              <a:rPr lang="en-US" dirty="0"/>
              <a:t>Wrong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10591800" cy="4267200"/>
          </a:xfrm>
        </p:spPr>
        <p:txBody>
          <a:bodyPr>
            <a:normAutofit/>
          </a:bodyPr>
          <a:lstStyle/>
          <a:p>
            <a:r>
              <a:rPr lang="en-US" sz="4400" b="1" dirty="0"/>
              <a:t>He Had a Wrong View of Salvation</a:t>
            </a:r>
          </a:p>
          <a:p>
            <a:pPr marL="118872" indent="0">
              <a:buNone/>
            </a:pPr>
            <a:endParaRPr lang="en-US" sz="4400" b="1" dirty="0"/>
          </a:p>
          <a:p>
            <a:r>
              <a:rPr lang="en-US" sz="4400" b="1" dirty="0"/>
              <a:t>He Had a Wrong Sense of Righteousness</a:t>
            </a:r>
          </a:p>
          <a:p>
            <a:pPr marL="118872" indent="0">
              <a:buNone/>
            </a:pPr>
            <a:endParaRPr lang="en-US" sz="4400" b="1" dirty="0"/>
          </a:p>
          <a:p>
            <a:r>
              <a:rPr lang="en-US" sz="4400" b="1" dirty="0"/>
              <a:t>He Had a Wrong Opinion about Jesus  </a:t>
            </a:r>
            <a:endParaRPr lang="en-US" sz="4400" dirty="0"/>
          </a:p>
          <a:p>
            <a:pPr>
              <a:buNone/>
            </a:pPr>
            <a:r>
              <a:rPr lang="en-US" b="1" dirty="0"/>
              <a:t>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dirty="0"/>
              <a:t>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4400" b="1" dirty="0"/>
              <a:t> His Spiritual Attraction </a:t>
            </a:r>
          </a:p>
          <a:p>
            <a:pPr>
              <a:buNone/>
            </a:pPr>
            <a:endParaRPr lang="en-US" sz="3600" b="1" dirty="0"/>
          </a:p>
          <a:p>
            <a:endParaRPr lang="en-US" sz="3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/>
              <a:t> </a:t>
            </a:r>
            <a:r>
              <a:rPr lang="en-US" sz="4400" b="1" dirty="0"/>
              <a:t>His Unlimited Potential</a:t>
            </a:r>
          </a:p>
          <a:p>
            <a:pPr>
              <a:buFont typeface="Wingdings" panose="05000000000000000000" pitchFamily="2" charset="2"/>
              <a:buChar char="Ø"/>
            </a:pPr>
            <a:endParaRPr lang="en-US" sz="3600" b="1" dirty="0"/>
          </a:p>
          <a:p>
            <a:pPr>
              <a:buFont typeface="Wingdings" panose="05000000000000000000" pitchFamily="2" charset="2"/>
              <a:buChar char="Ø"/>
            </a:pPr>
            <a:endParaRPr lang="en-US" sz="36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en-US" sz="3600" b="1" dirty="0"/>
              <a:t> </a:t>
            </a:r>
            <a:r>
              <a:rPr lang="en-US" sz="4400" b="1" dirty="0"/>
              <a:t>His Tragic Outcome</a:t>
            </a:r>
          </a:p>
          <a:p>
            <a:pPr marL="118872" indent="0">
              <a:buNone/>
            </a:pPr>
            <a:endParaRPr lang="en-US" sz="3600" b="1" dirty="0"/>
          </a:p>
          <a:p>
            <a:endParaRPr lang="en-US" sz="3600" b="1" dirty="0"/>
          </a:p>
          <a:p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Mark 10:17-27(KJV)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61822" indent="-742950">
              <a:buSzPct val="100000"/>
              <a:buFont typeface="+mj-lt"/>
              <a:buAutoNum type="arabicParenR" startAt="17"/>
            </a:pPr>
            <a:r>
              <a:rPr lang="en-US" sz="4400" dirty="0"/>
              <a:t>And when he was gone forth into the way, there came one running, and kneeled to him, and asked him, Good Master, what shall I do that I may inherit eternal life?</a:t>
            </a:r>
          </a:p>
          <a:p>
            <a:pPr marL="861822" indent="-742950">
              <a:buSzPct val="100000"/>
              <a:buFont typeface="+mj-lt"/>
              <a:buAutoNum type="arabicParenR" startAt="17"/>
            </a:pPr>
            <a:r>
              <a:rPr lang="en-US" sz="4400" dirty="0"/>
              <a:t>And Jesus said unto him, Why </a:t>
            </a:r>
            <a:r>
              <a:rPr lang="en-US" sz="4400" dirty="0" err="1"/>
              <a:t>callest</a:t>
            </a:r>
            <a:r>
              <a:rPr lang="en-US" sz="4400" dirty="0"/>
              <a:t> thou me good? there is none good but one, that is, God.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61822" indent="-742950">
              <a:buSzPct val="100000"/>
              <a:buFont typeface="+mj-lt"/>
              <a:buAutoNum type="arabicParenR" startAt="19"/>
            </a:pPr>
            <a:r>
              <a:rPr lang="en-US" sz="4400" dirty="0"/>
              <a:t>Thou </a:t>
            </a:r>
            <a:r>
              <a:rPr lang="en-US" sz="4400" dirty="0" err="1"/>
              <a:t>knowest</a:t>
            </a:r>
            <a:r>
              <a:rPr lang="en-US" sz="4400" dirty="0"/>
              <a:t> the commandments, Do not commit adultery, Do not kill, Do not steal, Do not bear false witness, Defraud not, </a:t>
            </a:r>
            <a:r>
              <a:rPr lang="en-US" sz="4400" dirty="0" err="1"/>
              <a:t>Honour</a:t>
            </a:r>
            <a:r>
              <a:rPr lang="en-US" sz="4400" dirty="0"/>
              <a:t> thy father and mother.</a:t>
            </a:r>
          </a:p>
          <a:p>
            <a:pPr marL="861822" indent="-742950">
              <a:buSzPct val="100000"/>
              <a:buFont typeface="+mj-lt"/>
              <a:buAutoNum type="arabicParenR" startAt="19"/>
            </a:pPr>
            <a:r>
              <a:rPr lang="en-US" sz="4400" dirty="0"/>
              <a:t>And he answered and said unto him, Master, all these have I observed from my youth.</a:t>
            </a:r>
          </a:p>
        </p:txBody>
      </p:sp>
    </p:spTree>
    <p:extLst>
      <p:ext uri="{BB962C8B-B14F-4D97-AF65-F5344CB8AC3E}">
        <p14:creationId xmlns:p14="http://schemas.microsoft.com/office/powerpoint/2010/main" val="406907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11887200" cy="4625609"/>
          </a:xfrm>
        </p:spPr>
        <p:txBody>
          <a:bodyPr>
            <a:normAutofit/>
          </a:bodyPr>
          <a:lstStyle/>
          <a:p>
            <a:pPr marL="861822" indent="-742950">
              <a:buSzPct val="100000"/>
              <a:buFont typeface="+mj-lt"/>
              <a:buAutoNum type="arabicParenR" startAt="21"/>
            </a:pPr>
            <a:r>
              <a:rPr lang="en-US" sz="4400" dirty="0"/>
              <a:t>Then Jesus beholding him loved him, and said unto him, One thing thou </a:t>
            </a:r>
            <a:r>
              <a:rPr lang="en-US" sz="4400" dirty="0" err="1"/>
              <a:t>lackest</a:t>
            </a:r>
            <a:r>
              <a:rPr lang="en-US" sz="4400" dirty="0"/>
              <a:t>: go thy way, sell whatsoever thou hast, and give to the poor, and thou shalt have treasure in heaven: and come, take up the cross, and follow me.</a:t>
            </a:r>
          </a:p>
          <a:p>
            <a:pPr marL="861822" indent="-742950">
              <a:buSzPct val="100000"/>
              <a:buFont typeface="+mj-lt"/>
              <a:buAutoNum type="arabicParenR" startAt="21"/>
            </a:pPr>
            <a:r>
              <a:rPr lang="en-US" sz="4400" dirty="0"/>
              <a:t>And he was sad at that saying, and went away grieved: for he had great possessions.</a:t>
            </a:r>
          </a:p>
        </p:txBody>
      </p:sp>
    </p:spTree>
    <p:extLst>
      <p:ext uri="{BB962C8B-B14F-4D97-AF65-F5344CB8AC3E}">
        <p14:creationId xmlns:p14="http://schemas.microsoft.com/office/powerpoint/2010/main" val="2605549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371600"/>
            <a:ext cx="11887200" cy="4625609"/>
          </a:xfrm>
        </p:spPr>
        <p:txBody>
          <a:bodyPr>
            <a:normAutofit/>
          </a:bodyPr>
          <a:lstStyle/>
          <a:p>
            <a:pPr marL="861822" indent="-742950">
              <a:buSzPct val="100000"/>
              <a:buFont typeface="+mj-lt"/>
              <a:buAutoNum type="arabicParenR" startAt="23"/>
            </a:pPr>
            <a:r>
              <a:rPr lang="en-US" sz="4400" dirty="0"/>
              <a:t>And Jesus looked round about, and saith unto his disciples, How hardly shall they that have riches enter into the kingdom of God!</a:t>
            </a:r>
          </a:p>
          <a:p>
            <a:pPr marL="861822" indent="-742950">
              <a:buSzPct val="100000"/>
              <a:buFont typeface="+mj-lt"/>
              <a:buAutoNum type="arabicParenR" startAt="23"/>
            </a:pPr>
            <a:r>
              <a:rPr lang="en-US" sz="4400" dirty="0"/>
              <a:t>And the disciples were astonished at his words. But Jesus </a:t>
            </a:r>
            <a:r>
              <a:rPr lang="en-US" sz="4400" dirty="0" err="1"/>
              <a:t>answereth</a:t>
            </a:r>
            <a:r>
              <a:rPr lang="en-US" sz="4400" dirty="0"/>
              <a:t> again, and saith unto them, Children, how hard is it for them that trust in riches to enter into the kingdom of God!</a:t>
            </a:r>
          </a:p>
        </p:txBody>
      </p:sp>
    </p:spTree>
    <p:extLst>
      <p:ext uri="{BB962C8B-B14F-4D97-AF65-F5344CB8AC3E}">
        <p14:creationId xmlns:p14="http://schemas.microsoft.com/office/powerpoint/2010/main" val="19243329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11887200" cy="4625609"/>
          </a:xfrm>
        </p:spPr>
        <p:txBody>
          <a:bodyPr>
            <a:normAutofit/>
          </a:bodyPr>
          <a:lstStyle/>
          <a:p>
            <a:pPr marL="861822" indent="-742950">
              <a:buSzPct val="100000"/>
              <a:buFont typeface="+mj-lt"/>
              <a:buAutoNum type="arabicParenR" startAt="25"/>
            </a:pPr>
            <a:r>
              <a:rPr lang="en-US" sz="4400" dirty="0"/>
              <a:t>It is easier for a camel to go through the eye of a needle, than for a rich man to enter into the kingdom of God.</a:t>
            </a:r>
          </a:p>
          <a:p>
            <a:pPr marL="861822" indent="-742950">
              <a:buSzPct val="100000"/>
              <a:buFont typeface="+mj-lt"/>
              <a:buAutoNum type="arabicParenR" startAt="25"/>
            </a:pPr>
            <a:r>
              <a:rPr lang="en-US" sz="4400" dirty="0"/>
              <a:t>And they were astonished out of measure, saying among themselves, Who then can be saved?</a:t>
            </a:r>
          </a:p>
        </p:txBody>
      </p:sp>
    </p:spTree>
    <p:extLst>
      <p:ext uri="{BB962C8B-B14F-4D97-AF65-F5344CB8AC3E}">
        <p14:creationId xmlns:p14="http://schemas.microsoft.com/office/powerpoint/2010/main" val="41936451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11887200" cy="4625609"/>
          </a:xfrm>
        </p:spPr>
        <p:txBody>
          <a:bodyPr>
            <a:normAutofit/>
          </a:bodyPr>
          <a:lstStyle/>
          <a:p>
            <a:pPr marL="861822" indent="-742950">
              <a:buSzPct val="100000"/>
              <a:buFont typeface="+mj-lt"/>
              <a:buAutoNum type="arabicParenR" startAt="27"/>
            </a:pPr>
            <a:r>
              <a:rPr lang="en-US" sz="4400" dirty="0"/>
              <a:t>And Jesus looking upon them saith, With men it is impossible, but not with God: for with God all things are possible.</a:t>
            </a:r>
          </a:p>
        </p:txBody>
      </p:sp>
    </p:spTree>
    <p:extLst>
      <p:ext uri="{BB962C8B-B14F-4D97-AF65-F5344CB8AC3E}">
        <p14:creationId xmlns:p14="http://schemas.microsoft.com/office/powerpoint/2010/main" val="632874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533400"/>
            <a:ext cx="82296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000" dirty="0"/>
              <a:t>He Had Some Things “Right”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1"/>
            <a:ext cx="9677400" cy="4800601"/>
          </a:xfrm>
        </p:spPr>
        <p:txBody>
          <a:bodyPr>
            <a:normAutofit fontScale="92500" lnSpcReduction="10000"/>
          </a:bodyPr>
          <a:lstStyle/>
          <a:p>
            <a:r>
              <a:rPr lang="en-US" sz="4800" b="1" dirty="0"/>
              <a:t>He was Enthusiastic</a:t>
            </a:r>
          </a:p>
          <a:p>
            <a:pPr marL="118872" indent="0">
              <a:buNone/>
            </a:pPr>
            <a:endParaRPr lang="en-US" sz="1500" dirty="0"/>
          </a:p>
          <a:p>
            <a:r>
              <a:rPr lang="en-US" sz="4800" b="1" dirty="0"/>
              <a:t>He was Humble</a:t>
            </a:r>
          </a:p>
          <a:p>
            <a:pPr marL="118872" indent="0">
              <a:buNone/>
            </a:pPr>
            <a:endParaRPr lang="en-US" sz="1400" b="1" dirty="0"/>
          </a:p>
          <a:p>
            <a:r>
              <a:rPr lang="en-US" sz="4800" b="1" dirty="0"/>
              <a:t>He was Courageous</a:t>
            </a:r>
          </a:p>
          <a:p>
            <a:pPr marL="118872" indent="0">
              <a:buNone/>
            </a:pPr>
            <a:endParaRPr lang="en-US" sz="1400" b="1" dirty="0"/>
          </a:p>
          <a:p>
            <a:r>
              <a:rPr lang="en-US" sz="4800" b="1" dirty="0"/>
              <a:t>He was Reverent</a:t>
            </a:r>
          </a:p>
          <a:p>
            <a:pPr marL="118872" indent="0">
              <a:buNone/>
            </a:pPr>
            <a:endParaRPr lang="en-US" sz="1500" b="1" dirty="0"/>
          </a:p>
          <a:p>
            <a:r>
              <a:rPr lang="en-US" sz="4400" b="1" dirty="0"/>
              <a:t>H</a:t>
            </a:r>
            <a:r>
              <a:rPr lang="en-US" sz="4800" b="1" dirty="0"/>
              <a:t>e was Inquisitive</a:t>
            </a:r>
          </a:p>
          <a:p>
            <a:pPr marL="118872" indent="0">
              <a:buNone/>
            </a:pPr>
            <a:endParaRPr lang="en-US" sz="1500" b="1" dirty="0"/>
          </a:p>
          <a:p>
            <a:r>
              <a:rPr lang="en-US" sz="4800" b="1" dirty="0"/>
              <a:t>He was Sincere</a:t>
            </a:r>
          </a:p>
          <a:p>
            <a:pPr marL="118872" indent="0">
              <a:buNone/>
            </a:pPr>
            <a:endParaRPr lang="en-US" sz="4000" b="1" dirty="0"/>
          </a:p>
          <a:p>
            <a:endParaRPr lang="en-US" sz="4000" b="1" dirty="0"/>
          </a:p>
          <a:p>
            <a:endParaRPr lang="en-US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83</TotalTime>
  <Words>435</Words>
  <Application>Microsoft Office PowerPoint</Application>
  <PresentationFormat>Widescreen</PresentationFormat>
  <Paragraphs>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Corbel</vt:lpstr>
      <vt:lpstr>Wingdings</vt:lpstr>
      <vt:lpstr>Wingdings 2</vt:lpstr>
      <vt:lpstr>Wingdings 3</vt:lpstr>
      <vt:lpstr>Module</vt:lpstr>
      <vt:lpstr>The Man Who Had Everything Right but the Right Thing Wrong!</vt:lpstr>
      <vt:lpstr>Observations</vt:lpstr>
      <vt:lpstr>Mark 10:17-27(KJV)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He Had Some Things “Right” </vt:lpstr>
      <vt:lpstr>He Had Some Things “Right” </vt:lpstr>
      <vt:lpstr>He Had The Right Thing Wrong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Make A Marriage Work</dc:title>
  <dc:creator>SBC</dc:creator>
  <cp:lastModifiedBy>Summers Baptist Church</cp:lastModifiedBy>
  <cp:revision>12</cp:revision>
  <dcterms:created xsi:type="dcterms:W3CDTF">2013-02-10T16:06:46Z</dcterms:created>
  <dcterms:modified xsi:type="dcterms:W3CDTF">2020-03-08T14:55:28Z</dcterms:modified>
</cp:coreProperties>
</file>