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7" r:id="rId10"/>
    <p:sldId id="267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9" d="100"/>
          <a:sy n="79" d="100"/>
        </p:scale>
        <p:origin x="-9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8E3C9-BABD-49C5-A699-DC81188548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AD71D-D1D9-486C-A372-87C675862C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5C6A-2314-4780-AF41-07E78B3359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E89DD-FC22-4D64-9EC8-A92AD07168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700A4-C5AE-40AE-A466-7F58F30C4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606B-772F-485B-9C84-F15089843A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C5655-EF3B-4A62-B57C-8110BF7508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4E4E2-EAE4-44EA-86AE-E0B27F49F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CCDD9-CDC5-4A6D-990E-E079D276A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B2E2C-849C-45FE-A765-61600329BE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EB94E-B8DD-42BF-B5F4-2CE6DE796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4E9641A-A18F-4851-8AA4-122EF66DF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27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127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0" u="sng" dirty="0" smtClean="0"/>
              <a:t/>
            </a:r>
            <a:br>
              <a:rPr lang="en-US" sz="4400" b="0" u="sng" dirty="0" smtClean="0"/>
            </a:br>
            <a:r>
              <a:rPr lang="en-US" sz="4400" dirty="0" smtClean="0"/>
              <a:t>It Was </a:t>
            </a:r>
            <a:r>
              <a:rPr lang="en-US" sz="4400" dirty="0" smtClean="0"/>
              <a:t>Time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Galatians 4:4-5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5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2400">
                <a:latin typeface="Arial" charset="0"/>
              </a:rPr>
              <a:t>   </a:t>
            </a:r>
          </a:p>
          <a:p>
            <a:pPr marL="457200" indent="-457200" eaLnBrk="1" hangingPunct="1"/>
            <a:r>
              <a:rPr lang="en-US" sz="2400">
                <a:latin typeface="Arial" charset="0"/>
              </a:rPr>
              <a:t>   </a:t>
            </a:r>
          </a:p>
          <a:p>
            <a:pPr marL="457200" indent="-457200" eaLnBrk="1" hangingPunct="1"/>
            <a:r>
              <a:rPr lang="en-US">
                <a:latin typeface="Arial" charset="0"/>
              </a:rPr>
              <a:t>         </a:t>
            </a:r>
          </a:p>
          <a:p>
            <a:pPr marL="457200" indent="-457200" eaLnBrk="1" hangingPunct="1"/>
            <a:endParaRPr lang="en-US">
              <a:latin typeface="Arial" charset="0"/>
            </a:endParaRPr>
          </a:p>
          <a:p>
            <a:pPr marL="457200" indent="-457200" eaLnBrk="1" hangingPunct="1"/>
            <a:r>
              <a:rPr lang="en-US">
                <a:latin typeface="Arial" charset="0"/>
              </a:rPr>
              <a:t>  </a:t>
            </a:r>
          </a:p>
          <a:p>
            <a:pPr marL="457200" indent="-457200" eaLnBrk="1" hangingPunct="1">
              <a:buFontTx/>
              <a:buChar char="•"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TEXT    Galatians 4:4-5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sz="3600" b="1" baseline="30000" dirty="0" smtClean="0"/>
              <a:t>  “</a:t>
            </a:r>
            <a:r>
              <a:rPr lang="en-US" sz="3600" dirty="0" smtClean="0"/>
              <a:t>But when the fullness of the time was come, God sent forth his Son, made of a woman, made under the law,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sz="3600" dirty="0" smtClean="0"/>
              <a:t>   To redeem them that were under the law,    that we might receive the adoption of sons.</a:t>
            </a:r>
          </a:p>
          <a:p>
            <a:pPr>
              <a:buFont typeface="Wingdings" pitchFamily="2" charset="2"/>
              <a:buNone/>
              <a:defRPr/>
            </a:pPr>
            <a:endParaRPr lang="en-US" sz="3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He </a:t>
            </a:r>
            <a:r>
              <a:rPr lang="en-US" sz="4000" dirty="0" smtClean="0"/>
              <a:t>Came At the Right </a:t>
            </a:r>
            <a:r>
              <a:rPr lang="en-US" sz="4000" dirty="0" smtClean="0"/>
              <a:t>Moment</a:t>
            </a:r>
            <a:endParaRPr lang="en-US" sz="4000" dirty="0" smtClean="0"/>
          </a:p>
          <a:p>
            <a:pPr>
              <a:defRPr/>
            </a:pPr>
            <a:r>
              <a:rPr lang="en-US" sz="4000" dirty="0" smtClean="0"/>
              <a:t>He Ways Now Is the Right Moment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Genesis 3:15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dirty="0" smtClean="0"/>
              <a:t> 	</a:t>
            </a:r>
            <a:r>
              <a:rPr lang="en-US" sz="3600" dirty="0" smtClean="0"/>
              <a:t>“And I will put enmity between you and the woman, and between your offspring and hers; he will crush your head, and you will strike his heel.”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Genesis 12:2-3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3600" dirty="0" smtClean="0"/>
              <a:t>“I will bless those who bless…and multiply thy seed as the sands …and in thee all the nations of the world shall be blessed.”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Genesis 49:12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sz="3600" b="1" dirty="0" smtClean="0"/>
              <a:t> </a:t>
            </a:r>
            <a:r>
              <a:rPr lang="en-US" sz="3600" dirty="0" smtClean="0"/>
              <a:t>  “The scepter shall not depart from Judah, nor the ruler's staff from between his feet, </a:t>
            </a:r>
            <a:r>
              <a:rPr lang="en-US" sz="3600" b="1" dirty="0" smtClean="0"/>
              <a:t>until Shiloh comes</a:t>
            </a:r>
            <a:r>
              <a:rPr lang="en-US" sz="3600" dirty="0" smtClean="0"/>
              <a:t>, And to him shall be the obedience of the peoples.” </a:t>
            </a:r>
          </a:p>
          <a:p>
            <a:pPr>
              <a:buFont typeface="Wingdings" pitchFamily="2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Deuteronomy 18:18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sz="4000" dirty="0" smtClean="0"/>
              <a:t> 	</a:t>
            </a:r>
            <a:r>
              <a:rPr lang="en-US" sz="3600" dirty="0" smtClean="0"/>
              <a:t>“I will raise them up a Prophet from among their brethren, like unto thee, and will put my words in his mouth; and he shall speak unto them all that I shall command him.”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II Samuel 7:12-13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sz="4000" b="1" dirty="0" smtClean="0"/>
              <a:t>	“</a:t>
            </a:r>
            <a:r>
              <a:rPr lang="en-US" sz="3600" dirty="0" smtClean="0"/>
              <a:t>When your days are over and you rest with your ancestors, I will raise up your offspring to succeed you, your own flesh and blood, and I will establish his kingdom. He is the one who will build a house for my Name, and I will establish the throne of his kingdom forever.”  </a:t>
            </a:r>
            <a:r>
              <a:rPr lang="en-US" sz="3600" b="1" dirty="0" smtClean="0"/>
              <a:t> </a:t>
            </a:r>
            <a:endParaRPr lang="en-US" sz="3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Isaiah 7:14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 </a:t>
            </a:r>
            <a:r>
              <a:rPr lang="en-US" sz="4000" dirty="0" smtClean="0"/>
              <a:t>“Therefore the Lord himself shall give you a sign; Behold, a virgin shall conceive, and bear a son, and shall call his name Immanuel.”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 smtClean="0"/>
              <a:t>	</a:t>
            </a:r>
            <a:r>
              <a:rPr lang="en-US" sz="4000" b="1" dirty="0" smtClean="0"/>
              <a:t>Malachi 3:1</a:t>
            </a:r>
            <a:endParaRPr lang="en-US" sz="40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en-US" sz="4000" dirty="0" smtClean="0"/>
              <a:t>	</a:t>
            </a:r>
            <a:r>
              <a:rPr lang="en-US" sz="3600" dirty="0" smtClean="0"/>
              <a:t>“Behold, I will send my messenger, and he shall prepare the way before me: and the </a:t>
            </a:r>
            <a:r>
              <a:rPr lang="en-US" sz="3600" cap="small" dirty="0" smtClean="0"/>
              <a:t>Lord</a:t>
            </a:r>
            <a:r>
              <a:rPr lang="en-US" sz="3600" dirty="0" smtClean="0"/>
              <a:t>, whom ye seek, shall suddenly come to his temple, even the messenger of the covenant, whom ye delight in: behold, he shall come, saith the </a:t>
            </a:r>
            <a:r>
              <a:rPr lang="en-US" sz="3600" cap="small" dirty="0" smtClean="0"/>
              <a:t>Lord</a:t>
            </a:r>
            <a:r>
              <a:rPr lang="en-US" sz="3600" dirty="0" smtClean="0"/>
              <a:t> of hosts.”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b="1" dirty="0" smtClean="0"/>
              <a:t>John 1:14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sz="3600" b="1" baseline="30000" dirty="0" smtClean="0"/>
              <a:t>	“</a:t>
            </a:r>
            <a:r>
              <a:rPr lang="en-US" sz="3600" dirty="0" smtClean="0"/>
              <a:t>And the Word was made flesh, and dwelt among us, (and we beheld his glory, the glory as of the only begotten of the Father,) full of grace and truth.”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998</TotalTime>
  <Words>136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Garamond</vt:lpstr>
      <vt:lpstr>Arial</vt:lpstr>
      <vt:lpstr>Wingdings</vt:lpstr>
      <vt:lpstr>Calibri</vt:lpstr>
      <vt:lpstr>Stream</vt:lpstr>
      <vt:lpstr> It Was Time Galatians 4:4-5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Bethlem Baptist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xeon</cp:lastModifiedBy>
  <cp:revision>73</cp:revision>
  <dcterms:created xsi:type="dcterms:W3CDTF">2005-12-05T18:33:46Z</dcterms:created>
  <dcterms:modified xsi:type="dcterms:W3CDTF">2016-12-11T16:04:28Z</dcterms:modified>
</cp:coreProperties>
</file>