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74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35" d="100"/>
          <a:sy n="135" d="100"/>
        </p:scale>
        <p:origin x="288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r>
              <a:rPr lang="en-US" sz="4000" i="1" dirty="0"/>
              <a:t>The Rebellion Of Moses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Numbers 20:1-13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4350"/>
            <a:ext cx="8229600" cy="628650"/>
          </a:xfrm>
        </p:spPr>
        <p:txBody>
          <a:bodyPr>
            <a:noAutofit/>
          </a:bodyPr>
          <a:lstStyle/>
          <a:p>
            <a:pPr algn="ctr"/>
            <a:r>
              <a:rPr lang="en-US" sz="5600" b="1" dirty="0"/>
              <a:t>Moses Circumstances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37185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4400" b="1" dirty="0"/>
              <a:t> He was exhausted</a:t>
            </a:r>
          </a:p>
          <a:p>
            <a:pPr>
              <a:buFont typeface="Wingdings" pitchFamily="2" charset="2"/>
              <a:buChar char="ü"/>
            </a:pPr>
            <a:endParaRPr lang="en-US" sz="4400" b="1" dirty="0"/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 He was grieving </a:t>
            </a:r>
          </a:p>
          <a:p>
            <a:pPr lvl="0">
              <a:buFont typeface="Wingdings" pitchFamily="2" charset="2"/>
              <a:buChar char="ü"/>
            </a:pPr>
            <a:endParaRPr lang="en-US" sz="4400" b="1" dirty="0"/>
          </a:p>
          <a:p>
            <a:pPr lvl="0">
              <a:buFont typeface="Wingdings" pitchFamily="2" charset="2"/>
              <a:buChar char="ü"/>
            </a:pPr>
            <a:r>
              <a:rPr lang="en-US" sz="4400" b="1" dirty="0"/>
              <a:t>He was vulnerable</a:t>
            </a:r>
          </a:p>
          <a:p>
            <a:pPr lvl="2">
              <a:buNone/>
            </a:pPr>
            <a:endParaRPr lang="en-US" sz="2800" b="1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endParaRPr lang="en-US" sz="3200" dirty="0"/>
          </a:p>
          <a:p>
            <a:pPr lvl="0">
              <a:buFont typeface="Wingdings" pitchFamily="2" charset="2"/>
              <a:buChar char="ü"/>
            </a:pP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>
              <a:buNone/>
            </a:pPr>
            <a:r>
              <a:rPr lang="en-US" sz="3200" b="1" baseline="30000" dirty="0"/>
              <a:t> </a:t>
            </a:r>
            <a:endParaRPr lang="en-US" sz="3200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endParaRPr lang="en-US" sz="3200" b="1" dirty="0"/>
          </a:p>
          <a:p>
            <a:pPr lvl="0">
              <a:buNone/>
            </a:pPr>
            <a:r>
              <a:rPr lang="en-US" sz="3200" b="1" dirty="0"/>
              <a:t>  </a:t>
            </a:r>
            <a:endParaRPr lang="en-US" sz="3200" dirty="0"/>
          </a:p>
          <a:p>
            <a:endParaRPr lang="en-US" sz="3200" dirty="0"/>
          </a:p>
          <a:p>
            <a:pPr lvl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b="1" dirty="0"/>
          </a:p>
          <a:p>
            <a:pPr lvl="0"/>
            <a:endParaRPr lang="en-US" sz="36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44" y="285750"/>
            <a:ext cx="8853055" cy="1143000"/>
          </a:xfrm>
        </p:spPr>
        <p:txBody>
          <a:bodyPr>
            <a:noAutofit/>
          </a:bodyPr>
          <a:lstStyle/>
          <a:p>
            <a:pPr algn="ctr"/>
            <a:r>
              <a:rPr lang="en-US" sz="5600" b="1" dirty="0">
                <a:latin typeface="+mn-lt"/>
              </a:rPr>
              <a:t>The Rebellion Of Moses</a:t>
            </a:r>
            <a:endParaRPr lang="en-US" sz="5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04950"/>
            <a:ext cx="8763000" cy="321945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Moses failed to trust God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Moses failed to honor God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Moses failed in public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 Moses failed to glorify God</a:t>
            </a:r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90550"/>
            <a:ext cx="8763000" cy="1143000"/>
          </a:xfrm>
        </p:spPr>
        <p:txBody>
          <a:bodyPr>
            <a:noAutofit/>
          </a:bodyPr>
          <a:lstStyle/>
          <a:p>
            <a:r>
              <a:rPr lang="en-US" sz="5600" b="1" dirty="0"/>
              <a:t>The Lessons We Learn From Moses Sin</a:t>
            </a:r>
            <a:endParaRPr lang="en-US" sz="5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14550"/>
            <a:ext cx="8763000" cy="291465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4400" b="1" dirty="0"/>
              <a:t>That the best of men fail</a:t>
            </a:r>
            <a:endParaRPr lang="en-US" sz="44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That God judges differently</a:t>
            </a:r>
            <a:r>
              <a:rPr lang="en-US" sz="4400" dirty="0"/>
              <a:t> </a:t>
            </a:r>
            <a:endParaRPr lang="en-US" sz="4400" b="1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That God despises sin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4400" b="1" dirty="0"/>
              <a:t> That we need to be aware</a:t>
            </a:r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530</TotalTime>
  <Words>71</Words>
  <Application>Microsoft Office PowerPoint</Application>
  <PresentationFormat>On-screen Show (16:9)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Georgia</vt:lpstr>
      <vt:lpstr>Trebuchet MS</vt:lpstr>
      <vt:lpstr>Wingdings</vt:lpstr>
      <vt:lpstr>Wingdings 2</vt:lpstr>
      <vt:lpstr>Urban</vt:lpstr>
      <vt:lpstr>The Rebellion Of Moses</vt:lpstr>
      <vt:lpstr>Moses Circumstances</vt:lpstr>
      <vt:lpstr>The Rebellion Of Moses</vt:lpstr>
      <vt:lpstr>The Lessons We Learn From Moses Sin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SoundBooth</cp:lastModifiedBy>
  <cp:revision>61</cp:revision>
  <dcterms:created xsi:type="dcterms:W3CDTF">2010-10-31T05:03:18Z</dcterms:created>
  <dcterms:modified xsi:type="dcterms:W3CDTF">2018-03-18T14:42:36Z</dcterms:modified>
</cp:coreProperties>
</file>