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5D47-024D-495D-841C-1E5ED9195CAF}" type="datetimeFigureOut">
              <a:rPr lang="en-AU" smtClean="0"/>
              <a:pPr/>
              <a:t>14/11/2013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3DBD-06D0-4ECC-9320-225E55BCFD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5D47-024D-495D-841C-1E5ED9195CAF}" type="datetimeFigureOut">
              <a:rPr lang="en-AU" smtClean="0"/>
              <a:pPr/>
              <a:t>14/11/2013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3DBD-06D0-4ECC-9320-225E55BCFD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5D47-024D-495D-841C-1E5ED9195CAF}" type="datetimeFigureOut">
              <a:rPr lang="en-AU" smtClean="0"/>
              <a:pPr/>
              <a:t>14/11/2013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3DBD-06D0-4ECC-9320-225E55BCFD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5D47-024D-495D-841C-1E5ED9195CAF}" type="datetimeFigureOut">
              <a:rPr lang="en-AU" smtClean="0"/>
              <a:pPr/>
              <a:t>14/11/2013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3DBD-06D0-4ECC-9320-225E55BCFD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5D47-024D-495D-841C-1E5ED9195CAF}" type="datetimeFigureOut">
              <a:rPr lang="en-AU" smtClean="0"/>
              <a:pPr/>
              <a:t>14/11/2013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3DBD-06D0-4ECC-9320-225E55BCFD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5D47-024D-495D-841C-1E5ED9195CAF}" type="datetimeFigureOut">
              <a:rPr lang="en-AU" smtClean="0"/>
              <a:pPr/>
              <a:t>14/11/2013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3DBD-06D0-4ECC-9320-225E55BCFD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5D47-024D-495D-841C-1E5ED9195CAF}" type="datetimeFigureOut">
              <a:rPr lang="en-AU" smtClean="0"/>
              <a:pPr/>
              <a:t>14/11/2013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3DBD-06D0-4ECC-9320-225E55BCFD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5D47-024D-495D-841C-1E5ED9195CAF}" type="datetimeFigureOut">
              <a:rPr lang="en-AU" smtClean="0"/>
              <a:pPr/>
              <a:t>14/11/2013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3DBD-06D0-4ECC-9320-225E55BCFD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5D47-024D-495D-841C-1E5ED9195CAF}" type="datetimeFigureOut">
              <a:rPr lang="en-AU" smtClean="0"/>
              <a:pPr/>
              <a:t>14/11/2013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3DBD-06D0-4ECC-9320-225E55BCFD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5D47-024D-495D-841C-1E5ED9195CAF}" type="datetimeFigureOut">
              <a:rPr lang="en-AU" smtClean="0"/>
              <a:pPr/>
              <a:t>14/11/2013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3DBD-06D0-4ECC-9320-225E55BCFD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5D47-024D-495D-841C-1E5ED9195CAF}" type="datetimeFigureOut">
              <a:rPr lang="en-AU" smtClean="0"/>
              <a:pPr/>
              <a:t>14/11/2013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3DBD-06D0-4ECC-9320-225E55BCFD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5D47-024D-495D-841C-1E5ED9195CAF}" type="datetimeFigureOut">
              <a:rPr lang="en-AU" smtClean="0"/>
              <a:pPr/>
              <a:t>14/11/2013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3DBD-06D0-4ECC-9320-225E55BCFDDD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1.png"/><Relationship Id="rId5" Type="http://schemas.openxmlformats.org/officeDocument/2006/relationships/image" Target="../media/image28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3.png"/><Relationship Id="rId5" Type="http://schemas.openxmlformats.org/officeDocument/2006/relationships/image" Target="../media/image28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5.png"/><Relationship Id="rId5" Type="http://schemas.openxmlformats.org/officeDocument/2006/relationships/image" Target="../media/image28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40.png"/><Relationship Id="rId5" Type="http://schemas.openxmlformats.org/officeDocument/2006/relationships/image" Target="../media/image37.gif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42.png"/><Relationship Id="rId5" Type="http://schemas.openxmlformats.org/officeDocument/2006/relationships/image" Target="../media/image37.gi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44.png"/><Relationship Id="rId5" Type="http://schemas.openxmlformats.org/officeDocument/2006/relationships/image" Target="../media/image37.gif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46.png"/><Relationship Id="rId5" Type="http://schemas.openxmlformats.org/officeDocument/2006/relationships/image" Target="../media/image37.gif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48.png"/><Relationship Id="rId5" Type="http://schemas.openxmlformats.org/officeDocument/2006/relationships/image" Target="../media/image37.gif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53.png"/><Relationship Id="rId5" Type="http://schemas.openxmlformats.org/officeDocument/2006/relationships/image" Target="../media/image50.jpe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55.png"/><Relationship Id="rId5" Type="http://schemas.openxmlformats.org/officeDocument/2006/relationships/image" Target="../media/image50.jpe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57.png"/><Relationship Id="rId5" Type="http://schemas.openxmlformats.org/officeDocument/2006/relationships/image" Target="../media/image50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59.png"/><Relationship Id="rId5" Type="http://schemas.openxmlformats.org/officeDocument/2006/relationships/image" Target="../media/image50.jpe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4494361"/>
          </a:xfrm>
        </p:spPr>
        <p:txBody>
          <a:bodyPr>
            <a:noAutofit/>
          </a:bodyPr>
          <a:lstStyle/>
          <a:p>
            <a:r>
              <a:rPr lang="en-AU" sz="11500" dirty="0" smtClean="0"/>
              <a:t>Handwriting</a:t>
            </a:r>
            <a:br>
              <a:rPr lang="en-AU" sz="11500" dirty="0" smtClean="0"/>
            </a:br>
            <a:r>
              <a:rPr lang="en-AU" sz="11500" dirty="0" smtClean="0"/>
              <a:t>Instructional PowerPoint</a:t>
            </a:r>
            <a:r>
              <a:rPr lang="en-AU" sz="11500" dirty="0" smtClean="0"/>
              <a:t/>
            </a:r>
            <a:br>
              <a:rPr lang="en-AU" sz="11500" dirty="0" smtClean="0"/>
            </a:br>
            <a:r>
              <a:rPr lang="en-AU" sz="11500" dirty="0" smtClean="0"/>
              <a:t> </a:t>
            </a:r>
            <a:endParaRPr lang="en-AU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805264"/>
            <a:ext cx="6400800" cy="481608"/>
          </a:xfrm>
        </p:spPr>
        <p:txBody>
          <a:bodyPr>
            <a:normAutofit fontScale="40000" lnSpcReduction="20000"/>
          </a:bodyPr>
          <a:lstStyle/>
          <a:p>
            <a:endParaRPr lang="en-AU" dirty="0" smtClean="0"/>
          </a:p>
          <a:p>
            <a:r>
              <a:rPr lang="en-AU" dirty="0" smtClean="0"/>
              <a:t>Debbie Draper </a:t>
            </a:r>
            <a:r>
              <a:rPr lang="en-AU" dirty="0" smtClean="0"/>
              <a:t>2013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19550"/>
            <a:ext cx="33337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u.png"/>
          <p:cNvPicPr>
            <a:picLocks noChangeAspect="1"/>
          </p:cNvPicPr>
          <p:nvPr/>
        </p:nvPicPr>
        <p:blipFill>
          <a:blip r:embed="rId5" cstate="print"/>
          <a:srcRect l="38808" t="45799" r="33212" b="24800"/>
          <a:stretch>
            <a:fillRect/>
          </a:stretch>
        </p:blipFill>
        <p:spPr bwMode="auto">
          <a:xfrm>
            <a:off x="3273425" y="404813"/>
            <a:ext cx="48212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-747713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94663" y="55149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6.2963E-6 C -0.00191 0.01019 -0.00521 0.01899 -0.00833 0.02848 C -0.01267 0.04191 -0.0158 0.05649 -0.02014 0.06968 C -0.02379 0.08079 -0.02413 0.09792 -0.03212 0.10464 C -0.03646 0.11459 -0.03837 0.12038 -0.04392 0.1301 C -0.04514 0.13218 -0.04757 0.13635 -0.04757 0.13635 C -0.05017 0.15001 -0.04705 0.13566 -0.05122 0.14908 C -0.05243 0.15325 -0.05469 0.16181 -0.05469 0.16181 C -0.05573 0.17107 -0.05573 0.17524 -0.05955 0.18241 C -0.06146 0.19144 -0.06198 0.2007 -0.06424 0.2095 C -0.0651 0.22084 -0.0658 0.23172 -0.06788 0.24283 C -0.06858 0.25232 -0.06892 0.26066 -0.07135 0.26968 C -0.0724 0.27825 -0.07274 0.28195 -0.07622 0.2889 C -0.07778 0.29769 -0.07865 0.30718 -0.0809 0.31575 C -0.08333 0.33427 -0.08524 0.35302 -0.08802 0.3713 C -0.08872 0.38218 -0.08802 0.39538 -0.09288 0.40464 C -0.09479 0.42269 -0.09792 0.44491 -0.1059 0.46019 C -0.10712 0.46876 -0.1099 0.4757 -0.11181 0.48404 C -0.11354 0.49191 -0.11354 0.50001 -0.11545 0.50788 C -0.11458 0.54445 -0.12153 0.57501 -0.09392 0.58728 C -0.08229 0.59816 -0.06476 0.59098 -0.05226 0.59052 C -0.04826 0.58681 -0.04444 0.58612 -0.04045 0.58241 C -0.03455 0.5713 -0.02604 0.56482 -0.01892 0.55556 C 4.44444E-6 0.53056 -0.01997 0.55765 -0.00833 0.53959 C -0.00191 0.52964 0.00746 0.52154 0.01545 0.51413 C 0.02049 0.5095 0.0224 0.5051 0.02865 0.50302 C 0.03333 0.49677 0.03993 0.49098 0.04531 0.48566 C 0.04826 0.48265 0.05226 0.48126 0.05486 0.47779 C 0.06319 0.46667 0.0691 0.45394 0.07743 0.44283 C 0.08003 0.43265 0.07656 0.44329 0.08333 0.43334 C 0.09045 0.42292 0.0974 0.40973 0.10365 0.39839 C 0.12049 0.36783 0.13351 0.33473 0.15365 0.30788 C 0.15608 0.30464 0.15712 0.30001 0.15955 0.29677 C 0.16233 0.28589 0.16996 0.27269 0.175 0.26343 C 0.17639 0.25765 0.18212 0.24746 0.18212 0.24746 C 0.18385 0.2389 0.18507 0.23566 0.19045 0.2301 C 0.1967 0.21089 0.19809 0.18913 0.20365 0.16968 C 0.20677 0.1588 0.21146 0.14746 0.21667 0.13797 C 0.21823 0.13218 0.22014 0.12732 0.22274 0.12223 C 0.22378 0.11691 0.22378 0.11621 0.22621 0.11112 C 0.22812 0.10718 0.23212 0.10001 0.23212 0.10001 C 0.23403 0.09214 0.23837 0.08774 0.24167 0.08079 C 0.24201 0.07871 0.24219 0.0764 0.24288 0.07454 C 0.24444 0.07061 0.24878 0.06343 0.24878 0.06343 C 0.25035 0.05695 0.25382 0.05232 0.25608 0.04607 C 0.26094 0.03288 0.26667 0.02015 0.27274 0.00788 C 0.27274 0.00788 0.27118 0.01413 0.27031 0.01737 C 0.26979 0.01922 0.26875 0.02061 0.26788 0.02223 C 0.26597 0.03218 0.26146 0.03982 0.25833 0.04908 C 0.25677 0.05371 0.25608 0.05857 0.25486 0.06343 C 0.25399 0.06737 0.25017 0.06922 0.24878 0.07292 C 0.24531 0.08195 0.2434 0.09144 0.23941 0.10001 C 0.23767 0.10857 0.23437 0.11667 0.23212 0.12524 C 0.23125 0.12894 0.22899 0.13172 0.22743 0.13496 C 0.22674 0.13658 0.225 0.13959 0.225 0.13959 C 0.22031 0.15857 0.21701 0.17755 0.21319 0.19677 C 0.21111 0.21806 0.20764 0.23982 0.20243 0.26019 C 0.20069 0.27663 0.19757 0.28959 0.19288 0.30464 C 0.1901 0.32964 0.19427 0.3014 0.18698 0.32686 C 0.18472 0.33496 0.18576 0.3389 0.18212 0.34607 C 0.18056 0.3551 0.17899 0.36366 0.175 0.3713 C 0.17014 0.39052 0.16858 0.41737 0.16198 0.43496 C 0.16042 0.44491 0.15642 0.44746 0.15365 0.45718 C 0.15087 0.46691 0.14896 0.47732 0.14653 0.48728 C 0.14687 0.5132 0.14705 0.53913 0.14774 0.56505 C 0.14792 0.57084 0.15365 0.58079 0.15365 0.58079 C 0.15556 0.58866 0.16701 0.60394 0.17378 0.60464 C 0.18212 0.60556 0.19045 0.60464 0.19878 0.60464 L 0.19167 0.60626 " pathEditMode="relative" ptsTypes="fffffffffffff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825"/>
            <a:ext cx="1647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y.png"/>
          <p:cNvPicPr>
            <a:picLocks noChangeAspect="1"/>
          </p:cNvPicPr>
          <p:nvPr/>
        </p:nvPicPr>
        <p:blipFill>
          <a:blip r:embed="rId5" cstate="print"/>
          <a:srcRect l="33478" t="44749" r="37608" b="3801"/>
          <a:stretch>
            <a:fillRect/>
          </a:stretch>
        </p:blipFill>
        <p:spPr bwMode="auto">
          <a:xfrm>
            <a:off x="2987675" y="179388"/>
            <a:ext cx="3816350" cy="66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-892175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28384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2.59259E-6 C -0.0033 0.00741 -0.00503 0.01458 -0.00955 0.0206 C -0.01215 0.03079 -0.00885 0.01991 -0.01441 0.03171 C -0.01823 0.03982 -0.01979 0.04931 -0.02396 0.05718 C -0.02656 0.07315 -0.02795 0.09931 -0.03455 0.11273 C -0.03715 0.1294 -0.04201 0.14607 -0.04653 0.16204 C -0.05312 0.18496 -0.05625 0.20903 -0.06319 0.23171 C -0.06406 0.23796 -0.06545 0.24329 -0.06666 0.24931 C -0.06805 0.2632 -0.06805 0.27523 -0.07274 0.28727 C -0.07569 0.30625 -0.07743 0.32616 -0.08229 0.34445 C -0.08507 0.36968 -0.08802 0.39491 -0.08229 0.4206 C -0.07309 0.42014 -0.06389 0.42037 -0.05486 0.41921 C -0.04653 0.41806 -0.03837 0.40926 -0.03107 0.40486 C -0.02847 0.40324 -0.02552 0.40301 -0.02274 0.40162 C -0.01337 0.39283 -0.01771 0.39514 -0.01076 0.39213 C -0.00816 0.38958 -0.00486 0.38843 -0.00243 0.38588 C 0.004 0.37894 0.00851 0.36783 0.01545 0.36204 C 0.01962 0.35301 0.02448 0.34421 0.03091 0.3382 C 0.03507 0.32986 0.0415 0.32037 0.04757 0.31435 C 0.04844 0.31227 0.04896 0.30996 0.05 0.3081 C 0.05243 0.30417 0.05834 0.29699 0.05834 0.29699 C 0.06129 0.28287 0.05573 0.30625 0.06667 0.28264 C 0.07101 0.27315 0.07604 0.26019 0.08212 0.25255 C 0.08455 0.24283 0.08976 0.23426 0.09514 0.22708 C 0.09722 0.21898 0.10347 0.21065 0.10712 0.20324 C 0.1158 0.18588 0.12587 0.17014 0.13438 0.15255 C 0.13629 0.1419 0.13455 0.14861 0.14045 0.13658 C 0.14132 0.13496 0.14271 0.13171 0.14271 0.13171 C 0.14584 0.11551 0.14115 0.13519 0.14757 0.1206 C 0.14913 0.11713 0.15295 0.10162 0.15347 0.09838 C 0.15573 0.08333 0.15938 0.06852 0.16302 0.05394 C 0.16597 0.04213 0.16841 0.02963 0.17379 0.01921 C 0.17535 0.01273 0.17691 0.00648 0.17847 -2.59259E-6 C 0.179 -0.00208 0.17778 0.0044 0.17726 0.00648 C 0.17691 0.0081 0.17639 0.00949 0.17604 0.01111 C 0.1724 0.02871 0.17865 0.00371 0.17257 0.02708 C 0.17101 0.03287 0.16841 0.03866 0.16667 0.04445 C 0.16389 0.05371 0.16354 0.0632 0.15938 0.07153 C 0.15729 0.0838 0.15469 0.09583 0.15226 0.1081 C 0.15191 0.11042 0.1507 0.11227 0.15 0.11435 C 0.14913 0.11736 0.14827 0.1206 0.14757 0.12384 C 0.14532 0.13542 0.14341 0.14815 0.13924 0.1588 C 0.13646 0.17662 0.13316 0.19491 0.12969 0.21273 C 0.1283 0.21991 0.12604 0.22616 0.125 0.23333 C 0.12361 0.24306 0.12136 0.25232 0.12014 0.26204 C 0.11841 0.27523 0.11754 0.28889 0.11424 0.30162 C 0.11389 0.30579 0.11389 0.31019 0.11302 0.31435 C 0.11268 0.31621 0.11094 0.31736 0.11059 0.31921 C 0.10729 0.33333 0.10729 0.34838 0.10226 0.36204 C 0.1007 0.37176 0.09827 0.38102 0.09636 0.39051 C 0.09479 0.39815 0.09393 0.40695 0.09167 0.41435 C 0.08924 0.42222 0.08542 0.42986 0.08334 0.4382 C 0.08091 0.44815 0.08108 0.45857 0.07847 0.46829 C 0.07518 0.51111 0.07084 0.55579 0.05712 0.59537 C 0.05521 0.60764 0.05139 0.61759 0.04757 0.62871 C 0.04202 0.64491 0.04809 0.63264 0.04271 0.64283 C 0.04184 0.64699 0.04167 0.65139 0.04045 0.65556 C 0.03907 0.65996 0.0375 0.66435 0.03559 0.66829 C 0.0349 0.66991 0.03386 0.6713 0.03334 0.67315 C 0.02865 0.68773 0.02396 0.70232 0.01771 0.71597 C 0.01632 0.72176 0.01059 0.73171 0.01059 0.73171 C 0.00886 0.73843 0.00643 0.7419 0.00347 0.74769 C -1.94444E-6 0.75463 0.00018 0.75926 -0.00486 0.76366 C -0.00955 0.7757 -0.01753 0.79236 -0.02743 0.79699 C -0.04548 0.81412 -0.05903 0.81227 -0.08107 0.81597 C -0.09184 0.81551 -0.10243 0.81528 -0.11319 0.81435 C -0.11979 0.81389 -0.12587 0.8081 -0.13229 0.80648 C -0.14149 0.78912 -0.12951 0.81019 -0.14062 0.79537 C -0.14375 0.79121 -0.14531 0.78588 -0.14774 0.78102 C -0.1493 0.77778 -0.15121 0.77338 -0.15243 0.76991 C -0.15295 0.76829 -0.15364 0.76505 -0.15364 0.76505 " pathEditMode="relative" ptsTypes="ffffffffffffffffffffffffffffffffffffffffffffffffffffffffffffffffffffffA">
                                      <p:cBhvr>
                                        <p:cTn id="6" dur="225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71900"/>
            <a:ext cx="289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f.png"/>
          <p:cNvPicPr>
            <a:picLocks noChangeAspect="1"/>
          </p:cNvPicPr>
          <p:nvPr/>
        </p:nvPicPr>
        <p:blipFill>
          <a:blip r:embed="rId5" cstate="print"/>
          <a:srcRect l="43127" t="26900" r="24805" b="25850"/>
          <a:stretch>
            <a:fillRect/>
          </a:stretch>
        </p:blipFill>
        <p:spPr bwMode="auto">
          <a:xfrm>
            <a:off x="3635375" y="404813"/>
            <a:ext cx="3675063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0025" y="-1116013"/>
            <a:ext cx="2593975" cy="223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1412875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092280" y="692696"/>
            <a:ext cx="411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5936" y="3140968"/>
            <a:ext cx="411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2400" y="578622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8778E-17 C -0.00781 -0.00671 -0.01024 -0.00486 -0.02135 -0.00301 C -0.03437 -0.00069 -0.04826 0.00255 -0.06059 0.0081 C -0.06562 0.01042 -0.06979 0.01528 -0.075 0.01759 C -0.08003 0.02222 -0.07656 0.01991 -0.08212 0.02222 C -0.08455 0.02315 -0.08924 0.02546 -0.08924 0.02546 C -0.09427 0.03009 -0.09844 0.03519 -0.10347 0.03981 C -0.10434 0.04144 -0.10486 0.04306 -0.1059 0.04444 C -0.10694 0.04583 -0.10851 0.0463 -0.10937 0.04769 C -0.11424 0.05579 -0.11597 0.06551 -0.12257 0.07153 C -0.125 0.08125 -0.12986 0.08958 -0.13333 0.09861 C -0.13437 0.10509 -0.13524 0.10903 -0.13802 0.11435 C -0.13941 0.11991 -0.14219 0.12338 -0.14392 0.1287 C -0.14496 0.13171 -0.14496 0.13542 -0.14635 0.13819 C -0.14722 0.13981 -0.14809 0.14144 -0.14878 0.14306 C -0.15121 0.14954 -0.15156 0.15579 -0.15469 0.16204 C -0.15781 0.17778 -0.16424 0.1912 -0.16771 0.20648 C -0.17691 0.24722 -0.18628 0.28819 -0.19635 0.3287 C -0.19809 0.33565 -0.20156 0.34236 -0.20347 0.34931 C -0.20694 0.36273 -0.20729 0.37731 -0.21059 0.39051 C -0.22378 0.44236 -0.23073 0.49653 -0.24514 0.54769 C -0.24913 0.56204 -0.25191 0.57685 -0.25712 0.59051 C -0.25833 0.59745 -0.25885 0.6044 -0.26059 0.61111 C -0.26267 0.63218 -0.26562 0.65347 -0.27135 0.67315 C -0.27326 0.6794 -0.27639 0.68565 -0.27847 0.6919 C -0.28455 0.71111 -0.2901 0.7294 -0.29392 0.74931 C -0.29444 0.76574 -0.29253 0.78472 -0.29878 0.8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3385 0 " pathEditMode="relative" ptsTypes="AA">
                                      <p:cBhvr>
                                        <p:cTn id="15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33900"/>
            <a:ext cx="2743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http://trinityw22.files.wordpress.com/2011/12/stick1.jpg"/>
          <p:cNvPicPr>
            <a:picLocks noChangeAspect="1" noChangeArrowheads="1"/>
          </p:cNvPicPr>
          <p:nvPr/>
        </p:nvPicPr>
        <p:blipFill>
          <a:blip r:embed="rId5" cstate="print"/>
          <a:srcRect t="14256" r="3773" b="21413"/>
          <a:stretch>
            <a:fillRect/>
          </a:stretch>
        </p:blipFill>
        <p:spPr bwMode="auto">
          <a:xfrm rot="-2803238">
            <a:off x="138113" y="755650"/>
            <a:ext cx="27495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l.png"/>
          <p:cNvPicPr>
            <a:picLocks noChangeAspect="1"/>
          </p:cNvPicPr>
          <p:nvPr/>
        </p:nvPicPr>
        <p:blipFill>
          <a:blip r:embed="rId6" cstate="print"/>
          <a:srcRect l="45589" t="26900" r="28360" b="25850"/>
          <a:stretch>
            <a:fillRect/>
          </a:stretch>
        </p:blipFill>
        <p:spPr bwMode="auto">
          <a:xfrm>
            <a:off x="3851275" y="260350"/>
            <a:ext cx="273685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-1323975"/>
            <a:ext cx="25923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2113" y="56751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7.40741E-7 C -0.00973 0.01296 -0.0099 0.03727 -0.01424 0.05393 C -0.01528 0.06296 -0.01546 0.06736 -0.01893 0.07454 C -0.02032 0.08495 -0.02535 0.11366 -0.02969 0.12222 C -0.03195 0.13403 -0.03664 0.14606 -0.04046 0.15717 C -0.04497 0.17037 -0.0448 0.18472 -0.05122 0.19676 C -0.05226 0.2037 -0.05382 0.20926 -0.05591 0.21574 C -0.05712 0.22592 -0.05851 0.23518 -0.06181 0.24444 C -0.0632 0.2537 -0.06476 0.26157 -0.06789 0.26991 C -0.06945 0.28171 -0.0724 0.29444 -0.07726 0.30463 C -0.079 0.31643 -0.08212 0.32708 -0.08559 0.33796 C -0.08872 0.34768 -0.09011 0.35833 -0.09289 0.36829 C -0.09532 0.37731 -0.09462 0.38727 -0.09879 0.39514 C -0.10157 0.40995 -0.10382 0.425 -0.10712 0.43958 C -0.10973 0.45116 -0.10903 0.44375 -0.11059 0.45231 C -0.11355 0.46898 -0.11684 0.4912 -0.12257 0.50625 C -0.12396 0.51551 -0.12552 0.52477 -0.12848 0.53333 C -0.13021 0.54699 -0.13212 0.56204 -0.13681 0.57454 C -0.14132 0.58657 -0.13941 0.57801 -0.14289 0.58889 C -0.1448 0.59491 -0.14462 0.60185 -0.14636 0.60787 C -0.14931 0.61805 -0.15243 0.62916 -0.15712 0.63796 C -0.16007 0.64977 -0.16198 0.66296 -0.16546 0.67454 C -0.16702 0.67963 -0.16945 0.68403 -0.17136 0.68889 C -0.17379 0.70764 -0.179 0.72523 -0.18091 0.74444 C -0.18177 0.75301 -0.18334 0.76991 -0.18334 0.76991 C -0.18247 0.79213 -0.18698 0.7993 -0.17622 0.80949 C -0.17379 0.81921 -0.16493 0.82291 -0.15955 0.83009 C -0.15469 0.82963 -0.14514 0.82847 -0.14514 0.82847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2867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http://trinityw22.files.wordpress.com/2011/12/stick1.jpg"/>
          <p:cNvPicPr>
            <a:picLocks noChangeAspect="1" noChangeArrowheads="1"/>
          </p:cNvPicPr>
          <p:nvPr/>
        </p:nvPicPr>
        <p:blipFill>
          <a:blip r:embed="rId5" cstate="print"/>
          <a:srcRect t="14256" r="3773" b="21413"/>
          <a:stretch>
            <a:fillRect/>
          </a:stretch>
        </p:blipFill>
        <p:spPr bwMode="auto">
          <a:xfrm rot="-2803238">
            <a:off x="138113" y="755650"/>
            <a:ext cx="27495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i.png"/>
          <p:cNvPicPr>
            <a:picLocks noChangeAspect="1"/>
          </p:cNvPicPr>
          <p:nvPr/>
        </p:nvPicPr>
        <p:blipFill>
          <a:blip r:embed="rId6" cstate="print"/>
          <a:srcRect l="43481" t="39500" r="33054" b="25850"/>
          <a:stretch>
            <a:fillRect/>
          </a:stretch>
        </p:blipFill>
        <p:spPr bwMode="auto">
          <a:xfrm>
            <a:off x="3563938" y="357188"/>
            <a:ext cx="331152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404813"/>
            <a:ext cx="259397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-1116013"/>
            <a:ext cx="2593975" cy="223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12160" y="2204864"/>
            <a:ext cx="411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2080" y="548680"/>
            <a:ext cx="411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31620" y="58048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96296E-6 C -0.00121 0.00579 -0.00173 0.01204 -0.00364 0.01736 C -0.00555 0.02269 -0.00694 0.02315 -0.00954 0.02847 C -0.01319 0.03588 -0.01579 0.0456 -0.01788 0.05394 C -0.02499 0.08218 -0.02986 0.11134 -0.03697 0.13959 C -0.03854 0.14584 -0.03888 0.15232 -0.04045 0.15857 C -0.04357 0.1831 -0.05121 0.20463 -0.0559 0.22847 C -0.05781 0.23843 -0.05815 0.25023 -0.06076 0.26019 C -0.06753 0.28658 -0.07135 0.31435 -0.07743 0.34121 C -0.08246 0.36366 -0.08906 0.38472 -0.09531 0.40625 C -0.09808 0.41597 -0.09982 0.42639 -0.10243 0.43634 C -0.10364 0.44861 -0.10416 0.46297 -0.10711 0.47454 C -0.10798 0.48658 -0.10868 0.49236 -0.11076 0.50301 C -0.11163 0.5132 -0.11319 0.52176 -0.11423 0.53172 C -0.11406 0.53542 -0.11701 0.55764 -0.11076 0.56505 C -0.10381 0.57315 -0.10312 0.57269 -0.09531 0.57616 C -0.09288 0.57732 -0.08819 0.57917 -0.08819 0.57917 C -0.08298 0.57871 -0.07256 0.57778 -0.07256 0.57778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525"/>
            <a:ext cx="27336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http://trinityw22.files.wordpress.com/2011/12/stick1.jpg"/>
          <p:cNvPicPr>
            <a:picLocks noChangeAspect="1" noChangeArrowheads="1"/>
          </p:cNvPicPr>
          <p:nvPr/>
        </p:nvPicPr>
        <p:blipFill>
          <a:blip r:embed="rId5" cstate="print"/>
          <a:srcRect t="14256" r="3773" b="21413"/>
          <a:stretch>
            <a:fillRect/>
          </a:stretch>
        </p:blipFill>
        <p:spPr bwMode="auto">
          <a:xfrm rot="-2803238">
            <a:off x="138113" y="755650"/>
            <a:ext cx="27495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t.png"/>
          <p:cNvPicPr>
            <a:picLocks noChangeAspect="1"/>
          </p:cNvPicPr>
          <p:nvPr/>
        </p:nvPicPr>
        <p:blipFill>
          <a:blip r:embed="rId6" cstate="print"/>
          <a:srcRect l="40105" t="32150" r="34607" b="24800"/>
          <a:stretch>
            <a:fillRect/>
          </a:stretch>
        </p:blipFill>
        <p:spPr bwMode="auto">
          <a:xfrm>
            <a:off x="3419475" y="333375"/>
            <a:ext cx="3529013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-892175"/>
            <a:ext cx="25923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0"/>
            <a:ext cx="25923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44208" y="764704"/>
            <a:ext cx="411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7984" y="1628800"/>
            <a:ext cx="411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4368" y="58772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48148E-6 L -0.18907 0.79815 " pathEditMode="relative" ptsTypes="AA"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20486 3.33333E-6 " pathEditMode="relative" ptsTypes="AA">
                                      <p:cBhvr>
                                        <p:cTn id="1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7150"/>
            <a:ext cx="1905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http://trinityw22.files.wordpress.com/2011/12/stick1.jpg"/>
          <p:cNvPicPr>
            <a:picLocks noChangeAspect="1" noChangeArrowheads="1"/>
          </p:cNvPicPr>
          <p:nvPr/>
        </p:nvPicPr>
        <p:blipFill>
          <a:blip r:embed="rId5" cstate="print"/>
          <a:srcRect t="14256" r="3773" b="21413"/>
          <a:stretch>
            <a:fillRect/>
          </a:stretch>
        </p:blipFill>
        <p:spPr bwMode="auto">
          <a:xfrm rot="-2803238">
            <a:off x="138113" y="755650"/>
            <a:ext cx="27495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j.png"/>
          <p:cNvPicPr>
            <a:picLocks noChangeAspect="1"/>
          </p:cNvPicPr>
          <p:nvPr/>
        </p:nvPicPr>
        <p:blipFill>
          <a:blip r:embed="rId6" cstate="print"/>
          <a:srcRect l="28011" t="38451" r="34607" b="3801"/>
          <a:stretch>
            <a:fillRect/>
          </a:stretch>
        </p:blipFill>
        <p:spPr bwMode="auto">
          <a:xfrm>
            <a:off x="2771775" y="549275"/>
            <a:ext cx="37385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-171450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-963613"/>
            <a:ext cx="2593975" cy="223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96136" y="1700808"/>
            <a:ext cx="411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072" y="476672"/>
            <a:ext cx="411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j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6416" y="57332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92593E-6 C -0.00208 0.02871 -0.00798 0.06135 -0.01788 0.08727 C -0.01892 0.09746 -0.01979 0.10232 -0.02378 0.11112 C -0.02569 0.12084 -0.02795 0.13033 -0.0309 0.13959 C -0.03316 0.1551 -0.03698 0.16899 -0.04045 0.18403 C -0.04305 0.19468 -0.04531 0.21621 -0.04878 0.22547 C -0.05156 0.23288 -0.05434 0.24028 -0.05712 0.24769 C -0.05885 0.27061 -0.06441 0.29538 -0.07014 0.31737 C -0.07118 0.32709 -0.07205 0.33496 -0.07621 0.34283 C -0.07916 0.35764 -0.08281 0.37223 -0.08559 0.38727 C -0.08646 0.39237 -0.08646 0.39538 -0.08802 0.40001 C -0.08975 0.40556 -0.09218 0.41065 -0.09392 0.41598 C -0.09757 0.42732 -0.09896 0.44051 -0.10712 0.44769 C -0.11319 0.45926 -0.11041 0.46621 -0.1118 0.48264 C -0.11215 0.48681 -0.11337 0.49098 -0.11423 0.49514 C -0.11684 0.50903 -0.12118 0.52269 -0.12378 0.53658 C -0.12604 0.54792 -0.12864 0.55788 -0.13212 0.56829 C -0.13316 0.5713 -0.13298 0.57501 -0.13455 0.57778 C -0.13837 0.58473 -0.14271 0.59121 -0.14635 0.59839 C -0.14826 0.60602 -0.1533 0.61135 -0.15712 0.61737 C -0.16337 0.62709 -0.17083 0.63635 -0.17725 0.64607 C -0.17951 0.64954 -0.18212 0.65232 -0.18455 0.65556 C -0.18628 0.65788 -0.19166 0.6588 -0.19166 0.6588 C -0.21284 0.65764 -0.23524 0.65718 -0.2559 0.64931 C -0.25902 0.63704 -0.26962 0.63102 -0.27621 0.62223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6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752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9" descr="C:\Users\debbie\AppData\Local\Microsoft\Windows\Temporary Internet Files\Content.IE5\ZJXADJCZ\MM900178101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0"/>
            <a:ext cx="10953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m.png"/>
          <p:cNvPicPr>
            <a:picLocks noChangeAspect="1"/>
          </p:cNvPicPr>
          <p:nvPr/>
        </p:nvPicPr>
        <p:blipFill>
          <a:blip r:embed="rId6" cstate="print"/>
          <a:srcRect l="33405" t="44749" r="30476" b="24800"/>
          <a:stretch>
            <a:fillRect/>
          </a:stretch>
        </p:blipFill>
        <p:spPr bwMode="auto">
          <a:xfrm>
            <a:off x="2987675" y="692150"/>
            <a:ext cx="56038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-531813"/>
            <a:ext cx="25923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86750" y="58772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4.81481E-6 C -0.00399 0.03588 -0.01285 0.06921 -0.02153 0.10324 C -0.02604 0.12083 -0.02639 0.14144 -0.03455 0.15718 C -0.03594 0.1662 -0.03681 0.17662 -0.04045 0.18426 C -0.04149 0.19051 -0.04184 0.19699 -0.04288 0.20324 C -0.04427 0.21065 -0.04705 0.21528 -0.04879 0.22222 C -0.04983 0.23171 -0.0507 0.23819 -0.05486 0.24606 C -0.05695 0.25532 -0.05452 0.24653 -0.05955 0.25718 C -0.06215 0.2625 -0.06354 0.26898 -0.06545 0.27477 C -0.06875 0.29653 -0.06372 0.26944 -0.07031 0.28889 C -0.07448 0.30139 -0.06927 0.29259 -0.07257 0.30162 C -0.07604 0.31088 -0.07795 0.3213 -0.08212 0.33032 C -0.08403 0.34282 -0.08663 0.35463 -0.08924 0.36667 C -0.08993 0.36991 -0.0908 0.37315 -0.09167 0.37639 C -0.09202 0.37801 -0.09288 0.38102 -0.09288 0.38102 C -0.09323 0.38472 -0.0934 0.38843 -0.0941 0.39213 C -0.09462 0.39537 -0.09653 0.40162 -0.09653 0.40162 C -0.09792 0.41181 -0.10017 0.42269 -0.10365 0.43194 C -0.10642 0.45023 -0.11424 0.46852 -0.11424 0.4875 C -0.11215 0.47755 -0.1092 0.47106 -0.1059 0.46204 C -0.1033 0.45509 -0.10208 0.44792 -0.09879 0.44144 C -0.09688 0.4338 -0.09514 0.42755 -0.09167 0.42083 C -0.08924 0.41088 -0.08524 0.40069 -0.0809 0.39213 C -0.07899 0.38356 -0.075 0.37454 -0.07153 0.36667 C -0.07014 0.36343 -0.06823 0.36042 -0.06667 0.35718 C -0.0658 0.35556 -0.06424 0.35255 -0.06424 0.35255 C -0.06181 0.34144 -0.05538 0.3338 -0.05 0.32546 C -0.04566 0.31852 -0.04149 0.30972 -0.0382 0.30162 C -0.03646 0.29745 -0.0349 0.29306 -0.03333 0.28889 C -0.03212 0.28588 -0.03229 0.28218 -0.0309 0.2794 C -0.02934 0.27616 -0.02778 0.27315 -0.02622 0.26991 C -0.02535 0.26829 -0.02379 0.26528 -0.02379 0.26528 C -0.01875 0.24537 -0.0099 0.23935 -0.00365 0.22222 C 0.00816 0.19005 0.02135 0.1588 0.04288 0.13657 C 0.04548 0.1338 0.04792 0.13079 0.05 0.12708 C 0.05121 0.125 0.05208 0.12245 0.05347 0.12083 C 0.05798 0.11551 0.06423 0.11134 0.0691 0.10648 C 0.07517 0.10046 0.07239 0.10278 0.07847 0.09699 C 0.0809 0.09468 0.08576 0.09051 0.08576 0.09051 C 0.08889 0.08426 0.09514 0.08056 0.1 0.07639 C 0.10399 0.06852 0.11163 0.06389 0.11788 0.0588 C 0.12465 0.05301 0.13038 0.04491 0.13802 0.04144 C 0.14826 0.03125 0.16684 0.02523 0.17969 0.02222 C 0.19097 0.02593 0.18733 0.03472 0.18923 0.04931 C 0.18958 0.05255 0.19167 0.0588 0.19167 0.0588 C 0.19132 0.08681 0.19114 0.11505 0.19045 0.14306 C 0.19028 0.15 0.18819 0.15671 0.1868 0.16366 C 0.18177 0.18958 0.17066 0.21204 0.16667 0.23819 C 0.16406 0.25486 0.16007 0.27292 0.1559 0.28889 C 0.15278 0.30093 0.15312 0.30764 0.14757 0.31759 C 0.14618 0.32685 0.14097 0.35093 0.1368 0.3588 C 0.13472 0.36875 0.12812 0.39167 0.12378 0.4 C 0.12101 0.41111 0.1191 0.42199 0.11423 0.43194 C 0.11198 0.44329 0.10694 0.45231 0.10469 0.46366 C 0.10347 0.46944 0.10243 0.47523 0.10121 0.48102 C 0.10087 0.48264 0.0993 0.48727 0.1 0.48588 C 0.10573 0.47315 0.10851 0.45856 0.1118 0.44444 C 0.11371 0.43634 0.11701 0.42894 0.1191 0.42083 C 0.12014 0.4169 0.12361 0.41481 0.125 0.41111 C 0.12864 0.40139 0.13351 0.39259 0.1368 0.38264 C 0.14323 0.36319 0.1493 0.34306 0.1559 0.32384 C 0.16198 0.30579 0.15503 0.32176 0.16076 0.3081 C 0.16649 0.29444 0.17274 0.28171 0.17847 0.26829 C 0.18177 0.26065 0.18628 0.25394 0.18923 0.24606 C 0.19514 0.23056 0.20173 0.21551 0.20955 0.20162 C 0.21406 0.19375 0.21753 0.18495 0.22378 0.1794 C 0.23125 0.16528 0.23958 0.15324 0.24878 0.14144 C 0.2533 0.13565 0.25955 0.13241 0.26423 0.12708 C 0.27031 0.12014 0.26927 0.11713 0.27743 0.11273 C 0.28073 0.10833 0.28628 0.10023 0.29045 0.09861 C 0.29774 0.09097 0.29375 0.0956 0.30243 0.08426 C 0.30486 0.08102 0.30781 0.07847 0.31076 0.07639 C 0.31233 0.07523 0.31406 0.07454 0.31545 0.07315 C 0.32673 0.06111 0.31823 0.06551 0.32621 0.06204 C 0.33437 0.05463 0.34184 0.0456 0.35121 0.04144 C 0.36111 0.03218 0.37274 0.0287 0.38455 0.02708 C 0.38854 0.02755 0.39288 0.02639 0.39635 0.0287 C 0.39896 0.03032 0.40121 0.03819 0.40121 0.03819 C 0.40087 0.05463 0.40069 0.07106 0.4 0.0875 C 0.3993 0.10556 0.39045 0.14421 0.38455 0.16042 C 0.38246 0.1662 0.38212 0.17315 0.3809 0.1794 C 0.37778 0.19583 0.37448 0.21597 0.36788 0.23032 C 0.36614 0.2419 0.36319 0.25394 0.36076 0.26528 C 0.36024 0.26782 0.35798 0.27569 0.35712 0.2794 C 0.35625 0.28264 0.35469 0.28889 0.35469 0.28889 C 0.35312 0.30139 0.34948 0.31319 0.34757 0.32546 C 0.34444 0.34583 0.34184 0.37222 0.33212 0.38889 C 0.33055 0.39954 0.32864 0.40995 0.32743 0.42083 C 0.32812 0.44352 0.3243 0.45093 0.3309 0.46528 C 0.33246 0.46852 0.3342 0.47153 0.33576 0.47477 C 0.33646 0.47639 0.33663 0.47894 0.33802 0.4794 C 0.34114 0.48056 0.34444 0.48125 0.34757 0.48264 C 0.35503 0.48611 0.35226 0.48588 0.3559 0.48588 " pathEditMode="relative" ptsTypes="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10025"/>
            <a:ext cx="32861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9" descr="C:\Users\debbie\AppData\Local\Microsoft\Windows\Temporary Internet Files\Content.IE5\ZJXADJCZ\MM900178101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0"/>
            <a:ext cx="10953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n.png"/>
          <p:cNvPicPr>
            <a:picLocks noChangeAspect="1"/>
          </p:cNvPicPr>
          <p:nvPr/>
        </p:nvPicPr>
        <p:blipFill>
          <a:blip r:embed="rId6" cstate="print"/>
          <a:srcRect l="38863" t="44749" r="33293" b="23750"/>
          <a:stretch>
            <a:fillRect/>
          </a:stretch>
        </p:blipFill>
        <p:spPr bwMode="auto">
          <a:xfrm>
            <a:off x="3059113" y="692150"/>
            <a:ext cx="4826000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-315913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44408" y="58721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6 -7.77778E-6 C -0.00122 0.01203 -0.00399 0.01921 -0.00712 0.03009 C -0.0092 0.03726 -0.0099 0.04421 -0.0132 0.05069 C -0.0158 0.06319 -0.01806 0.08078 -0.02379 0.09189 C -0.02552 0.09536 -0.02813 0.09791 -0.02986 0.10138 C -0.0309 0.10671 -0.03577 0.11574 -0.03577 0.11574 C -0.03837 0.12615 -0.04028 0.13703 -0.04288 0.14745 C -0.04549 0.15786 -0.05122 0.16759 -0.05365 0.17777 C -0.05556 0.18587 -0.05729 0.19305 -0.06077 0.19999 C -0.06215 0.20694 -0.06372 0.21365 -0.06545 0.2206 C -0.0658 0.22222 -0.06667 0.22523 -0.06667 0.22523 C -0.0684 0.24861 -0.07517 0.27083 -0.07986 0.29351 C -0.08195 0.3037 -0.08438 0.31365 -0.08698 0.32361 C -0.08889 0.33078 -0.08906 0.33749 -0.09167 0.34444 C -0.0934 0.35786 -0.09827 0.37546 -0.10122 0.38888 C -0.10191 0.39212 -0.10278 0.39513 -0.10365 0.39837 C -0.10399 0.39999 -0.10486 0.403 -0.10486 0.403 C -0.10677 0.42036 -0.10955 0.43611 -0.11424 0.45231 C -0.11545 0.4618 -0.11823 0.46921 -0.12153 0.47777 C -0.12274 0.4905 -0.12552 0.50185 -0.12865 0.51411 C -0.13212 0.52754 -0.13212 0.53842 -0.1382 0.55069 C -0.13854 0.55324 -0.13872 0.55601 -0.13924 0.55856 C -0.13993 0.5618 -0.14167 0.56805 -0.14167 0.56805 C -0.14306 0.57893 -0.14514 0.59212 -0.15 0.60138 C -0.15087 0.60462 -0.15156 0.60786 -0.15243 0.61111 C -0.15278 0.61273 -0.15417 0.61712 -0.15365 0.61574 C -0.15017 0.60694 -0.14774 0.59745 -0.1441 0.58888 C -0.13733 0.57268 -0.12899 0.55763 -0.12257 0.5412 C -0.12014 0.52638 -0.11233 0.51226 -0.1059 0.49999 C -0.10434 0.48981 -0.09948 0.4787 -0.09531 0.46967 C -0.09392 0.46296 -0.09219 0.4581 -0.08924 0.45231 C -0.08698 0.44166 -0.0816 0.43171 -0.07743 0.42222 C -0.07604 0.41458 -0.07431 0.4118 -0.07031 0.40624 C -0.06511 0.38911 -0.05833 0.37175 -0.05 0.35694 C -0.0467 0.33981 -0.03559 0.32314 -0.02743 0.30949 C -0.02153 0.29953 -0.01754 0.2868 -0.01077 0.27777 C -0.00365 0.26828 0.00347 0.2581 0.00955 0.24745 C 0.01545 0.23726 0.01927 0.22453 0.02743 0.21736 C 0.03177 0.20949 0.03489 0.20138 0.03923 0.19351 C 0.0434 0.18587 0.04826 0.17916 0.05243 0.17129 C 0.05538 0.16574 0.0618 0.1618 0.06545 0.15694 C 0.06649 0.15555 0.06684 0.15347 0.06788 0.15231 C 0.07031 0.14976 0.07344 0.1493 0.07621 0.14745 C 0.08246 0.13449 0.09305 0.12499 0.10121 0.11411 C 0.10364 0.11087 0.10469 0.10624 0.10712 0.103 C 0.10816 0.10161 0.10972 0.10115 0.11076 0.09999 C 0.11927 0.09074 0.10955 0.09999 0.11667 0.08888 C 0.11788 0.0868 0.12309 0.0824 0.125 0.08078 C 0.13021 0.07152 0.13698 0.06736 0.1441 0.0618 C 0.14913 0.05786 0.15347 0.05185 0.15833 0.04745 C 0.16215 0.04398 0.1684 0.04143 0.17257 0.03958 C 0.17396 0.03888 0.175 0.03726 0.17621 0.03634 C 0.18125 0.03286 0.18611 0.03032 0.19167 0.02847 C 0.20469 0.01643 0.20191 0.01736 0.23333 0.02847 C 0.23715 0.02986 0.24045 0.0412 0.24045 0.0412 C 0.2434 0.05254 0.24149 0.04791 0.24514 0.05555 C 0.24844 0.07685 0.24705 0.09745 0.2441 0.11898 C 0.24114 0.14027 0.24444 0.1324 0.23923 0.14282 C 0.23663 0.15601 0.23507 0.16944 0.23212 0.1824 C 0.22917 0.19513 0.22448 0.20717 0.22014 0.21898 C 0.21719 0.22708 0.21632 0.23611 0.21423 0.24444 C 0.2118 0.26643 0.20417 0.28842 0.19878 0.30949 C 0.19618 0.31944 0.19531 0.32847 0.19167 0.33796 C 0.18889 0.37453 0.17621 0.41527 0.16788 0.45069 C 0.16684 0.45532 0.16423 0.45902 0.16302 0.46342 C 0.16128 0.4699 0.15833 0.47592 0.15712 0.4824 C 0.15555 0.4905 0.15469 0.49768 0.15121 0.50462 C 0.15087 0.50879 0.15087 0.51319 0.15 0.51736 C 0.14948 0.51967 0.14809 0.52129 0.14757 0.52361 C 0.1467 0.52777 0.14687 0.53217 0.14635 0.53634 C 0.14618 0.53796 0.14548 0.53958 0.14514 0.5412 C 0.14548 0.55277 0.14531 0.56458 0.14635 0.57615 C 0.14705 0.58449 0.16285 0.60555 0.1691 0.60624 C 0.17344 0.60671 0.17778 0.60624 0.18212 0.60624 " pathEditMode="relative" ptsTypes="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29075"/>
            <a:ext cx="3124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9" descr="C:\Users\debbie\AppData\Local\Microsoft\Windows\Temporary Internet Files\Content.IE5\ZJXADJCZ\MM900178101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0"/>
            <a:ext cx="10953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r.png"/>
          <p:cNvPicPr>
            <a:picLocks noChangeAspect="1"/>
          </p:cNvPicPr>
          <p:nvPr/>
        </p:nvPicPr>
        <p:blipFill>
          <a:blip r:embed="rId6" cstate="print"/>
          <a:srcRect l="35808" t="46851" r="33443" b="24800"/>
          <a:stretch>
            <a:fillRect/>
          </a:stretch>
        </p:blipFill>
        <p:spPr bwMode="auto">
          <a:xfrm>
            <a:off x="3132138" y="1125538"/>
            <a:ext cx="47148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-242888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48900" y="57165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05556E-6 1.11111E-6 C -0.00329 0.02153 -0.00867 0.04213 -0.01301 0.06343 C -0.01353 0.06551 -0.01388 0.06783 -0.01423 0.06991 C -0.01475 0.07361 -0.01475 0.07732 -0.01544 0.08102 C -0.01597 0.08426 -0.01701 0.08727 -0.01788 0.09051 C -0.01822 0.09213 -0.01909 0.09514 -0.01909 0.09514 C -0.02083 0.11135 -0.02603 0.12547 -0.02864 0.14121 C -0.03194 0.16204 -0.03767 0.18241 -0.04166 0.20324 C -0.04357 0.2132 -0.05051 0.23473 -0.05468 0.24283 C -0.05624 0.24607 -0.05954 0.25232 -0.05954 0.25232 C -0.0611 0.25834 -0.0618 0.26436 -0.06423 0.26991 C -0.06649 0.27524 -0.06909 0.27963 -0.07031 0.28565 C -0.07378 0.30255 -0.06805 0.27917 -0.07378 0.30162 C -0.07413 0.30324 -0.07499 0.30625 -0.07499 0.30625 C -0.0769 0.32408 -0.07708 0.34561 -0.08333 0.36181 C -0.08489 0.37223 -0.08801 0.38079 -0.09044 0.39051 C -0.09652 0.41436 -0.09826 0.44074 -0.10711 0.46343 C -0.10989 0.48102 -0.11614 0.5088 -0.12378 0.52385 C -0.12534 0.5338 -0.12794 0.53912 -0.13211 0.54769 C -0.13281 0.54931 -0.13454 0.55232 -0.13454 0.55232 C -0.13593 0.55926 -0.13784 0.56598 -0.13923 0.57292 C -0.13975 0.5757 -0.14183 0.57894 -0.14044 0.58102 C -0.13906 0.58264 -0.13645 0.57986 -0.13454 0.5794 C -0.13072 0.56436 -0.13159 0.54584 -0.12968 0.5301 C -0.12777 0.51482 -0.1243 0.50024 -0.11788 0.48727 C -0.11649 0.48449 -0.11683 0.48056 -0.11544 0.47778 C -0.11458 0.47616 -0.11388 0.47454 -0.11301 0.47292 C -0.11145 0.46574 -0.10798 0.4632 -0.10364 0.4588 C -0.10173 0.4551 -0.0993 0.45162 -0.09756 0.44769 C -0.09583 0.44375 -0.09669 0.44074 -0.09531 0.43658 C -0.09079 0.42199 -0.08402 0.40834 -0.07968 0.39352 C -0.07534 0.37871 -0.07169 0.36505 -0.06301 0.35394 C -0.05989 0.34306 -0.05555 0.3338 -0.05121 0.32385 C -0.04739 0.31505 -0.04635 0.30625 -0.04166 0.29838 C -0.04044 0.29213 -0.0394 0.28774 -0.03697 0.28241 C -0.03472 0.27107 -0.03107 0.2588 -0.02621 0.24908 C -0.02586 0.24723 -0.02447 0.24005 -0.02378 0.23797 C -0.02152 0.23195 -0.02117 0.23473 -0.01909 0.22848 C -0.01093 0.20348 -0.02152 0.23125 -0.01423 0.21274 C -0.01284 0.20533 -0.01284 0.19861 -0.00954 0.19213 C -0.00711 0.18264 -0.00433 0.17639 8.05556E-6 0.16829 C 0.00348 0.15463 0.01442 0.13982 0.02136 0.12848 C 0.03421 0.10741 0.04497 0.08635 0.06199 0.0713 C 0.06285 0.07061 0.06928 0.0632 0.07136 0.06181 C 0.07935 0.05625 0.09115 0.05463 0.10001 0.0507 C 0.11025 0.05162 0.1316 0.05162 0.14046 0.06343 " pathEditMode="relative" ptsTypes="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://www.athena.bham.org.uk/old/clock-2-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9100"/>
            <a:ext cx="35147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a.png"/>
          <p:cNvPicPr>
            <a:picLocks noChangeAspect="1"/>
          </p:cNvPicPr>
          <p:nvPr/>
        </p:nvPicPr>
        <p:blipFill>
          <a:blip r:embed="rId6" cstate="print"/>
          <a:srcRect l="42484" t="45955" r="35213" b="24567"/>
          <a:stretch>
            <a:fillRect/>
          </a:stretch>
        </p:blipFill>
        <p:spPr bwMode="auto">
          <a:xfrm>
            <a:off x="3779838" y="333375"/>
            <a:ext cx="41195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115888"/>
            <a:ext cx="259397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3786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2.59259E-6 C -0.00261 -0.02778 -0.01198 -0.04306 -0.025 -0.06343 C -0.02622 -0.06551 -0.02709 -0.06806 -0.02865 -0.06968 C -0.0375 -0.0794 -0.06407 -0.08426 -0.075 -0.08565 C -0.08854 -0.08519 -0.10191 -0.08496 -0.11545 -0.08403 C -0.12066 -0.08357 -0.12014 -0.08148 -0.125 -0.0794 C -0.13351 -0.0757 -0.14323 -0.075 -0.15122 -0.06968 C -0.15521 -0.06713 -0.15782 -0.06366 -0.16198 -0.06181 C -0.16841 -0.05579 -0.17466 -0.04885 -0.18108 -0.04283 C -0.18577 -0.03843 -0.19236 -0.03588 -0.19653 -0.0301 C -0.20157 -0.02292 -0.20764 -0.0176 -0.2132 -0.01111 C -0.22066 -0.00232 -0.22743 0.00694 -0.23577 0.01435 C -0.23889 0.0206 -0.24254 0.02083 -0.24653 0.02546 C -0.25104 0.03055 -0.25469 0.03889 -0.25712 0.04606 C -0.26163 0.05995 -0.2625 0.07639 -0.2691 0.08889 C -0.27153 0.09838 -0.27292 0.1081 -0.27743 0.11597 C -0.27952 0.12407 -0.28091 0.12801 -0.28455 0.13495 C -0.28698 0.15023 -0.29271 0.16134 -0.29775 0.17477 C -0.29948 0.18541 -0.30504 0.19884 -0.30955 0.2081 C -0.31233 0.22245 -0.31025 0.21713 -0.31441 0.22546 C -0.31684 0.23657 -0.31372 0.22407 -0.31788 0.23495 C -0.32188 0.24514 -0.32379 0.2574 -0.32622 0.26828 C -0.32934 0.28264 -0.32934 0.29791 -0.33455 0.31111 C -0.33594 0.32222 -0.33663 0.33379 -0.33941 0.34444 C -0.33907 0.36342 -0.33889 0.38264 -0.3382 0.40162 C -0.33802 0.40625 -0.33559 0.40995 -0.33455 0.41435 C -0.33282 0.42222 -0.3316 0.43032 -0.32986 0.43819 C -0.32657 0.45277 -0.32032 0.46736 -0.31545 0.48102 C -0.31302 0.48796 -0.30417 0.4949 -0.29879 0.49699 C -0.29462 0.49861 -0.28577 0.5 -0.28577 0.5 C -0.27778 0.49953 -0.26979 0.49977 -0.26198 0.49838 C -0.26025 0.49815 -0.25886 0.49606 -0.25712 0.49537 C -0.24549 0.48981 -0.22986 0.48148 -0.2191 0.47315 C -0.2066 0.46342 -0.21372 0.46666 -0.20608 0.46365 C -0.19861 0.45602 -0.19202 0.45115 -0.18455 0.44444 C -0.17691 0.43773 -0.17483 0.43287 -0.16545 0.4287 C -0.16129 0.42477 -0.15799 0.41967 -0.15365 0.41597 C -0.1507 0.41342 -0.14792 0.41296 -0.14532 0.40949 C -0.13941 0.40162 -0.13438 0.39236 -0.12865 0.38426 C -0.12483 0.3787 -0.11979 0.37453 -0.11667 0.36828 C -0.11094 0.35648 -0.104 0.34143 -0.09532 0.33333 C -0.0915 0.32338 -0.08525 0.31597 -0.08108 0.30648 C -0.07275 0.28727 -0.0658 0.26643 -0.05712 0.24768 C -0.0533 0.22893 -0.04966 0.20856 -0.0441 0.19051 C -0.04375 0.18727 -0.04358 0.18402 -0.04288 0.18102 C -0.04236 0.17824 -0.04097 0.17592 -0.04045 0.17315 C -0.03907 0.16597 -0.03889 0.15787 -0.03698 0.15092 C -0.03646 0.14907 -0.03507 0.14791 -0.03455 0.14606 C -0.03351 0.14305 -0.03299 0.13981 -0.03212 0.13657 C -0.03125 0.13287 -0.03073 0.12916 -0.02986 0.12546 C -0.02917 0.12222 -0.02743 0.11597 -0.02743 0.11597 C -0.02639 0.10578 -0.02413 0.09815 -0.02153 0.08889 C -0.01788 0.07569 -0.01684 0.0618 -0.01198 0.0493 C -0.00972 0.03703 -0.00608 0.025 -0.00365 0.01273 C -0.00191 0.00393 -0.00122 -0.00348 0.00225 -0.01111 C 0.00434 -0.02223 0.00555 -0.03357 0.00833 -0.04445 C 0.00972 -0.05973 0.01284 -0.07292 0.01666 -0.08727 C 0.02066 -0.10301 0.01458 -0.07801 0.01892 -0.09838 C 0.01962 -0.10162 0.02205 -0.11111 0.02135 -0.10787 C 0.01718 -0.08889 0.01389 -0.07153 0.00712 -0.05394 C 0.00607 -0.04699 0.00399 -0.04167 0.00225 -0.03496 C -1.11111E-6 -0.01806 0.00295 -0.03496 -0.00122 -0.0206 C -0.00469 -0.00834 -0.00643 0.00509 -0.00955 0.01759 C -0.01424 0.03588 -0.01615 0.05926 -0.02275 0.07615 C -0.02518 0.0919 -0.02934 0.10671 -0.03212 0.12222 C -0.03403 0.13287 -0.03577 0.14282 -0.03941 0.15254 C -0.04167 0.16898 -0.04618 0.18565 -0.05 0.20162 C -0.05104 0.21065 -0.05313 0.21551 -0.05486 0.22384 C -0.05886 0.24166 -0.05278 0.2162 -0.05712 0.23981 C -0.05764 0.24305 -0.05868 0.24606 -0.05955 0.2493 C -0.0599 0.25092 -0.06077 0.25393 -0.06077 0.25393 C -0.06285 0.28171 -0.0665 0.29282 -0.075 0.31759 C -0.07674 0.32847 -0.08229 0.34004 -0.08698 0.3493 C -0.08802 0.35787 -0.08889 0.36527 -0.09167 0.37315 C -0.09375 0.3919 -0.09792 0.40995 -0.1 0.4287 C -0.10035 0.43935 -0.10122 0.44977 -0.10122 0.46041 C -0.10122 0.46574 -0.10157 0.47963 -0.09879 0.48727 C -0.09288 0.50347 -0.07483 0.50787 -0.0632 0.50949 C -0.05851 0.51157 -0.06077 0.51111 -0.05608 0.51111 " pathEditMode="relative" ptsTypes="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91025"/>
            <a:ext cx="35623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9" descr="C:\Users\debbie\AppData\Local\Microsoft\Windows\Temporary Internet Files\Content.IE5\ZJXADJCZ\MM900178101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0"/>
            <a:ext cx="10953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h.png"/>
          <p:cNvPicPr>
            <a:picLocks noChangeAspect="1"/>
          </p:cNvPicPr>
          <p:nvPr/>
        </p:nvPicPr>
        <p:blipFill>
          <a:blip r:embed="rId6" cstate="print"/>
          <a:srcRect l="38863" t="25850" r="32179" b="24800"/>
          <a:stretch>
            <a:fillRect/>
          </a:stretch>
        </p:blipFill>
        <p:spPr bwMode="auto">
          <a:xfrm>
            <a:off x="3635375" y="333375"/>
            <a:ext cx="3313113" cy="59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-1116013"/>
            <a:ext cx="2592388" cy="223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2400" y="56245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52 0 C -0.00573 0.00764 -0.00521 0.0081 -0.00816 0.01435 C -0.01007 0.01829 -0.01407 0.02546 -0.01407 0.02569 C -0.01667 0.03565 -0.01337 0.02477 -0.01893 0.03657 C -0.02084 0.04074 -0.02257 0.04815 -0.02361 0.05255 C -0.02448 0.05579 -0.02605 0.06204 -0.02605 0.06227 C -0.02622 0.06389 -0.02726 0.08912 -0.0283 0.09537 C -0.03542 0.13773 -0.04914 0.17801 -0.05573 0.22083 C -0.05834 0.23773 -0.05868 0.25671 -0.06285 0.27315 C -0.06372 0.27639 -0.06407 0.27963 -0.06528 0.28264 C -0.06615 0.28472 -0.06719 0.28657 -0.06771 0.28889 C -0.07084 0.30069 -0.07153 0.31389 -0.07726 0.32384 C -0.07952 0.33843 -0.08421 0.35301 -0.09028 0.36528 C -0.09966 0.41319 -0.10938 0.46111 -0.12118 0.5081 C -0.12205 0.51551 -0.1224 0.52292 -0.12361 0.53032 C -0.12448 0.53519 -0.12726 0.54444 -0.12726 0.54468 C -0.12848 0.5537 -0.13091 0.56111 -0.13316 0.56991 C -0.13837 0.59051 -0.13993 0.61389 -0.1474 0.63333 C -0.15087 0.65602 -0.14601 0.62847 -0.15105 0.64769 C -0.15365 0.6581 -0.15452 0.66852 -0.15938 0.67778 C -0.16268 0.69074 -0.16667 0.70278 -0.16997 0.71597 C -0.17205 0.72407 -0.1724 0.73264 -0.17605 0.73981 C -0.17796 0.75139 -0.18021 0.76204 -0.18316 0.77315 C -0.18611 0.78495 -0.18212 0.77014 -0.18664 0.78264 C -0.18716 0.78426 -0.18907 0.7875 -0.18785 0.7875 C -0.18716 0.7875 -0.18455 0.77963 -0.18316 0.77639 C -0.17622 0.76111 -0.17049 0.74491 -0.16285 0.73032 C -0.16129 0.72407 -0.15764 0.72014 -0.15573 0.71435 C -0.15243 0.70486 -0.1507 0.69468 -0.14618 0.68588 C -0.14393 0.67685 -0.14098 0.66875 -0.13785 0.66042 C -0.1349 0.65231 -0.13334 0.64421 -0.12952 0.63657 C -0.12778 0.62801 -0.12361 0.62014 -0.11997 0.61273 C -0.11702 0.59954 -0.10955 0.58611 -0.10226 0.57639 C -0.09861 0.56181 -0.08421 0.54375 -0.07483 0.53495 C -0.07014 0.52593 -0.06372 0.51713 -0.05938 0.5081 C -0.0566 0.50255 -0.05539 0.4956 -0.05226 0.49051 C -0.05122 0.48889 -0.04966 0.4875 -0.04861 0.48588 C -0.04723 0.4838 -0.04618 0.48148 -0.04497 0.4794 C -0.04254 0.46875 -0.03403 0.46019 -0.02726 0.45417 C -0.02431 0.45162 -0.0224 0.44745 -0.01997 0.44444 C -0.01875 0.44282 -0.01789 0.44097 -0.0165 0.43981 C -0.00921 0.43333 -0.00243 0.42431 0.00607 0.42083 C 0.01163 0.41343 0.01823 0.41204 0.02517 0.4081 C 0.02934 0.40556 0.03316 0.40255 0.03715 0.4 C 0.04132 0.39722 0.04687 0.39699 0.05139 0.39537 C 0.06354 0.39745 0.05746 0.39722 0.06562 0.40486 C 0.06527 0.43819 0.0651 0.47153 0.06441 0.50486 C 0.06406 0.52106 0.05677 0.53565 0.05382 0.55093 C 0.05139 0.56366 0.04895 0.58102 0.04305 0.59213 C 0.04027 0.60718 0.04392 0.59097 0.03941 0.60324 C 0.03767 0.6081 0.03923 0.6081 0.03715 0.61273 C 0.03576 0.61597 0.03229 0.62222 0.03229 0.62245 C 0.02934 0.63773 0.02673 0.65324 0.02274 0.66829 C 0.02048 0.68634 0.0151 0.70324 0.01215 0.72083 C 0.00937 0.73681 0.01232 0.72477 0.00972 0.73495 C 0.01128 0.74583 0.01579 0.75278 0.02048 0.76204 C 0.02118 0.76343 0.021 0.76528 0.0217 0.76667 C 0.02378 0.77014 0.02534 0.77639 0.02882 0.77639 C 0.03038 0.77639 0.03194 0.77639 0.0335 0.77639 " pathEditMode="relative" rAng="0" ptsTypes="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3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81450"/>
            <a:ext cx="15906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9" descr="C:\Users\debbie\AppData\Local\Microsoft\Windows\Temporary Internet Files\Content.IE5\ZJXADJCZ\MM900178101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0"/>
            <a:ext cx="10953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b.png"/>
          <p:cNvPicPr>
            <a:picLocks noChangeAspect="1"/>
          </p:cNvPicPr>
          <p:nvPr/>
        </p:nvPicPr>
        <p:blipFill>
          <a:blip r:embed="rId6" cstate="print"/>
          <a:srcRect l="44040" t="26900" r="32121" b="24800"/>
          <a:stretch>
            <a:fillRect/>
          </a:stretch>
        </p:blipFill>
        <p:spPr bwMode="auto">
          <a:xfrm>
            <a:off x="3779838" y="404813"/>
            <a:ext cx="2681287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-1250950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44408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3.7037E-6 C -0.00139 0.00949 -0.00486 0.01759 -0.00712 0.02685 C -0.00902 0.03426 -0.00816 0.03657 -0.01302 0.0412 C -0.01441 0.04699 -0.01718 0.05162 -0.01892 0.05718 C -0.02396 0.07245 -0.01875 0.06157 -0.02378 0.0713 C -0.0283 0.08912 -0.03177 0.10741 -0.03559 0.12546 C -0.03628 0.13518 -0.03593 0.1419 -0.03923 0.15069 C -0.0401 0.15278 -0.0408 0.15509 -0.04166 0.15718 C -0.04305 0.16042 -0.04635 0.16667 -0.04635 0.16667 C -0.05121 0.19213 -0.05382 0.21805 -0.06059 0.24259 C -0.06319 0.25231 -0.06354 0.26296 -0.06788 0.2713 C -0.071 0.29514 -0.07899 0.31759 -0.08333 0.3412 C -0.08541 0.35278 -0.08819 0.36366 -0.09166 0.37454 C -0.09496 0.38472 -0.09635 0.39537 -0.10121 0.40463 C -0.10312 0.41319 -0.10607 0.42153 -0.10833 0.43009 C -0.1118 0.44352 -0.11389 0.45671 -0.11788 0.46991 C -0.11962 0.48542 -0.12448 0.50023 -0.12725 0.51574 C -0.12882 0.52454 -0.12951 0.53356 -0.13333 0.5412 C -0.13628 0.55972 -0.14132 0.57685 -0.14514 0.59514 C -0.14774 0.60741 -0.15034 0.62222 -0.1559 0.63333 C -0.15781 0.64838 -0.16146 0.66551 -0.16666 0.6794 C -0.16788 0.6875 -0.17048 0.69213 -0.17257 0.7 C -0.17413 0.70602 -0.17465 0.71042 -0.17725 0.71574 C -0.17934 0.72708 -0.18298 0.73935 -0.18802 0.74907 C -0.19027 0.76088 -0.19409 0.77176 -0.19635 0.78403 C -0.1967 0.78611 -0.19705 0.78843 -0.19757 0.79051 C -0.19843 0.79375 -0.2 0.79977 -0.2 0.79977 C -0.20034 0.80509 -0.20121 0.81018 -0.20121 0.81551 C -0.20121 0.81736 -0.20052 0.8125 -0.2 0.81111 C -0.1993 0.80949 -0.19809 0.80787 -0.19757 0.80625 C -0.19496 0.79838 -0.19253 0.78912 -0.19045 0.78102 C -0.18993 0.77917 -0.18854 0.77801 -0.18802 0.77616 C -0.18368 0.76366 -0.17951 0.75116 -0.17378 0.73935 C -0.16944 0.73079 -0.16753 0.71991 -0.16302 0.71111 C -0.15989 0.69838 -0.15295 0.68819 -0.14878 0.67593 C -0.14479 0.66435 -0.14184 0.65231 -0.1368 0.6412 C -0.13524 0.63287 -0.13316 0.6243 -0.12968 0.61713 C -0.1283 0.61065 -0.12587 0.60625 -0.12378 0.59977 C -0.12187 0.59421 -0.12152 0.58935 -0.11892 0.58403 C -0.1158 0.57037 -0.12048 0.58935 -0.11545 0.5743 C -0.11232 0.56528 -0.11163 0.55417 -0.10712 0.54606 C -0.10573 0.53866 -0.1026 0.53495 -0.1 0.52847 C -0.09774 0.52292 -0.09635 0.51667 -0.09392 0.51088 C -0.09045 0.50301 -0.08593 0.49792 -0.08212 0.49051 C -0.08021 0.48287 -0.07812 0.48148 -0.07378 0.47616 C -0.06302 0.46296 -0.05225 0.44583 -0.03802 0.43958 C -0.03229 0.43403 -0.02621 0.43055 -0.02014 0.42546 C -0.01805 0.42361 -0.01302 0.42222 -0.01302 0.42222 C -0.00034 0.41042 0.00799 0.41875 0.02743 0.4206 C 0.03351 0.42338 0.03785 0.42685 0.0441 0.42847 C 0.04896 0.43796 0.05191 0.45972 0.05365 0.4713 C 0.05452 0.47662 0.05608 0.48727 0.05608 0.48727 C 0.05556 0.51134 0.05799 0.54954 0.04653 0.57292 C 0.04445 0.5838 0.04063 0.5956 0.03577 0.60463 C 0.03195 0.61968 0.02622 0.63495 0.02032 0.64907 C 0.01719 0.65648 0.01268 0.66273 0.00955 0.66991 C 0.00782 0.67384 0.00729 0.67917 0.00486 0.68241 C 0.00018 0.68843 -0.00555 0.6963 -0.00833 0.70463 C -0.01232 0.71597 -0.0184 0.72616 -0.02378 0.73634 C -0.02482 0.73866 -0.02621 0.74074 -0.02725 0.74282 C -0.02882 0.74606 -0.03212 0.75208 -0.03212 0.75208 C -0.03402 0.76018 -0.03975 0.76944 -0.04514 0.7743 C -0.04757 0.78403 -0.04444 0.77477 -0.05121 0.78403 C -0.05225 0.78518 -0.05243 0.78727 -0.05347 0.78889 C -0.05746 0.79421 -0.06389 0.79468 -0.06892 0.79676 C -0.08593 0.80347 -0.10243 0.80625 -0.12014 0.80764 C -0.13298 0.81204 -0.14739 0.80995 -0.15955 0.80324 C -0.16718 0.79907 -0.16909 0.79514 -0.17725 0.79352 C -0.1868 0.78565 -0.1809 0.76088 -0.1809 0.74768 " pathEditMode="relative" ptsTypes="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2066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9" descr="C:\Users\debbie\AppData\Local\Microsoft\Windows\Temporary Internet Files\Content.IE5\ZJXADJCZ\MM900178101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0"/>
            <a:ext cx="10953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p.png"/>
          <p:cNvPicPr>
            <a:picLocks noChangeAspect="1"/>
          </p:cNvPicPr>
          <p:nvPr/>
        </p:nvPicPr>
        <p:blipFill>
          <a:blip r:embed="rId6" cstate="print"/>
          <a:srcRect l="34961" t="45799" r="31491" b="4851"/>
          <a:stretch>
            <a:fillRect/>
          </a:stretch>
        </p:blipFill>
        <p:spPr bwMode="auto">
          <a:xfrm>
            <a:off x="3132138" y="620713"/>
            <a:ext cx="3527425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-747713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2400" y="5949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61111E-6 8.14815E-6 C -0.00381 0.01459 -0.0059 0.02987 -0.00954 0.04445 C -0.01058 0.05834 -0.0118 0.08612 -0.01788 0.09839 C -0.02031 0.10325 -0.02065 0.10788 -0.02256 0.11274 C -0.02395 0.11621 -0.02743 0.12223 -0.02743 0.12223 C -0.02916 0.13357 -0.0342 0.14121 -0.03697 0.15232 C -0.03836 0.15788 -0.03923 0.16181 -0.04166 0.16667 C -0.04444 0.18102 -0.04756 0.19538 -0.05121 0.2095 C -0.05416 0.22084 -0.05538 0.23264 -0.06076 0.24283 C -0.06701 0.27639 -0.07482 0.3095 -0.08211 0.34283 C -0.08298 0.34723 -0.08489 0.35116 -0.08576 0.35556 C -0.08819 0.36737 -0.08854 0.37801 -0.09288 0.38889 C -0.09496 0.40232 -0.09774 0.41968 -0.10243 0.43172 C -0.10694 0.46667 -0.11909 0.49885 -0.12499 0.53334 C -0.12743 0.54769 -0.13055 0.56181 -0.13333 0.57616 C -0.13472 0.58357 -0.13489 0.58889 -0.13819 0.59514 C -0.14062 0.60649 -0.14201 0.6176 -0.14531 0.62848 C -0.14878 0.65695 -0.15069 0.68357 -0.16076 0.7095 C -0.16232 0.71922 -0.16458 0.72871 -0.16666 0.7382 C -0.16736 0.74144 -0.16822 0.74445 -0.16909 0.74769 C -0.16944 0.74931 -0.17031 0.75232 -0.17031 0.75232 C -0.16909 0.74561 -0.16423 0.73334 -0.16423 0.73334 C -0.16267 0.72431 -0.16041 0.71528 -0.15833 0.70626 C -0.15763 0.70301 -0.1559 0.69676 -0.1559 0.69676 C -0.15451 0.68241 -0.15104 0.6632 -0.14531 0.6507 C -0.14409 0.64445 -0.14322 0.64028 -0.14045 0.63496 C -0.13854 0.62755 -0.13802 0.62084 -0.13454 0.61436 C -0.13281 0.59329 -0.13003 0.57061 -0.12152 0.55232 C -0.12048 0.54538 -0.1184 0.54144 -0.11666 0.53496 C -0.11458 0.51922 -0.11423 0.50255 -0.11076 0.48727 C -0.10954 0.48172 -0.10659 0.47663 -0.10486 0.47153 C -0.10243 0.46413 -0.10208 0.4588 -0.09878 0.45232 C -0.09305 0.42871 -0.09427 0.40139 -0.08576 0.3794 C -0.08211 0.36019 -0.07847 0.34098 -0.07378 0.32223 C -0.07239 0.30417 -0.06927 0.29538 -0.06423 0.2794 C -0.06197 0.27223 -0.06163 0.26528 -0.05833 0.2588 C -0.05572 0.24491 -0.05364 0.23681 -0.04878 0.22385 C -0.04513 0.21436 -0.04374 0.20417 -0.03923 0.19514 C -0.03767 0.18843 -0.03333 0.17454 -0.02986 0.16991 C -0.02777 0.15926 -0.02378 0.1507 -0.01788 0.14283 C -0.01631 0.13681 -0.01319 0.1338 -0.01076 0.12848 C -0.00659 0.11876 -0.00086 0.10996 0.00469 0.10163 C 0.00903 0.09514 0.01511 0.08959 0.0191 0.08264 C 0.0231 0.0757 0.02813 0.06783 0.03455 0.06505 C 0.03959 0.05487 0.03369 0.06528 0.04636 0.05394 C 0.05018 0.05047 0.05296 0.04561 0.05712 0.04283 C 0.06476 0.03774 0.07257 0.03288 0.08091 0.0301 C 0.08681 0.02454 0.09202 0.02246 0.09879 0.02061 C 0.10504 0.02223 0.10817 0.02663 0.11424 0.02848 C 0.11823 0.0338 0.12188 0.03565 0.12622 0.04121 C 0.12796 0.04792 0.13039 0.05464 0.13334 0.06042 C 0.13959 0.10047 0.13403 0.13565 0.12379 0.17153 C 0.12084 0.18195 0.12032 0.1919 0.11546 0.20163 C 0.11303 0.21413 0.10817 0.22686 0.10348 0.2382 C 0.10174 0.2426 0.09879 0.24607 0.09757 0.2507 C 0.09428 0.26366 0.08733 0.27801 0.08091 0.28889 C 0.07969 0.29538 0.07761 0.30047 0.07501 0.30626 C 0.07344 0.3095 0.07014 0.31598 0.07014 0.31598 C 0.06858 0.32269 0.06632 0.32477 0.06303 0.3301 C 0.04514 0.3588 0.03612 0.35394 0.00712 0.35556 C -0.00329 0.35903 -0.01336 0.36389 -0.02378 0.36667 C -0.03923 0.36482 -0.05329 0.36366 -0.06788 0.35718 C -0.07343 0.33519 -0.06788 0.31297 -0.06788 0.29051 " pathEditMode="relative" ptsTypes="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38575"/>
            <a:ext cx="3505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7" descr="http://www.make-your-own-jewelry.com/images/diagonal-line.jpg"/>
          <p:cNvPicPr>
            <a:picLocks noChangeAspect="1" noChangeArrowheads="1"/>
          </p:cNvPicPr>
          <p:nvPr/>
        </p:nvPicPr>
        <p:blipFill>
          <a:blip r:embed="rId5" cstate="print"/>
          <a:srcRect l="18573" r="31854"/>
          <a:stretch>
            <a:fillRect/>
          </a:stretch>
        </p:blipFill>
        <p:spPr bwMode="auto">
          <a:xfrm rot="-647838">
            <a:off x="115888" y="-49213"/>
            <a:ext cx="1441450" cy="138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" descr="k.png"/>
          <p:cNvPicPr>
            <a:picLocks noChangeAspect="1"/>
          </p:cNvPicPr>
          <p:nvPr/>
        </p:nvPicPr>
        <p:blipFill>
          <a:blip r:embed="rId6" cstate="print"/>
          <a:srcRect l="39709" t="26900" r="32849" b="24800"/>
          <a:stretch>
            <a:fillRect/>
          </a:stretch>
        </p:blipFill>
        <p:spPr bwMode="auto">
          <a:xfrm>
            <a:off x="3851275" y="765175"/>
            <a:ext cx="3024188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-892175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1700213"/>
            <a:ext cx="25923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72200" y="836712"/>
            <a:ext cx="411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4248" y="3573016"/>
            <a:ext cx="411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82841" y="55892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3.33333E-6 L -0.18107 0.77685 " pathEditMode="relative" ptsTypes="AA">
                                      <p:cBhvr>
                                        <p:cTn id="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-0.0118 0.00648 -0.02152 0.01736 -0.03211 0.02685 C -0.0401 0.03403 -0.0493 0.0375 -0.05711 0.04445 C -0.06267 0.05509 -0.05607 0.04445 -0.06302 0.0507 C -0.06736 0.05463 -0.06857 0.0581 -0.07378 0.06019 C -0.07899 0.06482 -0.08263 0.07083 -0.08802 0.07454 C -0.09131 0.08056 -0.09409 0.08472 -0.09878 0.08889 C -0.10156 0.09421 -0.10416 0.09792 -0.10833 0.10162 C -0.11267 0.10996 -0.11892 0.11574 -0.12621 0.11898 C -0.13281 0.125 -0.13975 0.13033 -0.14635 0.13658 C -0.15086 0.14074 -0.15555 0.14236 -0.15954 0.14769 C -0.16857 0.15972 -0.17899 0.17037 -0.18802 0.18241 C -0.18767 0.18519 -0.1875 0.18796 -0.1868 0.19051 C -0.18628 0.19213 -0.18489 0.19329 -0.18454 0.19514 C -0.18368 0.19977 -0.18402 0.20486 -0.18333 0.20949 C -0.18246 0.21551 -0.18003 0.22246 -0.17847 0.22847 C -0.17378 0.24653 -0.171 0.26181 -0.16076 0.27616 C -0.15729 0.29005 -0.14826 0.30301 -0.13923 0.31111 C -0.13611 0.3169 -0.13125 0.32083 -0.12847 0.32685 C -0.125 0.33426 -0.11979 0.34445 -0.11423 0.34908 C -0.11163 0.35625 -0.10972 0.35764 -0.10468 0.36181 C -0.09652 0.3794 -0.0809 0.38403 -0.06666 0.38889 C -0.06267 0.39236 -0.0644 0.39213 -0.0618 0.39213 " pathEditMode="relative" ptsTypes="ffffffffffffffffffffffA">
                                      <p:cBhvr>
                                        <p:cTn id="15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7" descr="http://www.make-your-own-jewelry.com/images/diagonal-line.jpg"/>
          <p:cNvPicPr>
            <a:picLocks noChangeAspect="1" noChangeArrowheads="1"/>
          </p:cNvPicPr>
          <p:nvPr/>
        </p:nvPicPr>
        <p:blipFill>
          <a:blip r:embed="rId5" cstate="print"/>
          <a:srcRect l="18573" r="31854"/>
          <a:stretch>
            <a:fillRect/>
          </a:stretch>
        </p:blipFill>
        <p:spPr bwMode="auto">
          <a:xfrm rot="-647838">
            <a:off x="115888" y="-49213"/>
            <a:ext cx="1441450" cy="138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v.png"/>
          <p:cNvPicPr>
            <a:picLocks noChangeAspect="1"/>
          </p:cNvPicPr>
          <p:nvPr/>
        </p:nvPicPr>
        <p:blipFill>
          <a:blip r:embed="rId6" cstate="print"/>
          <a:srcRect l="42003" t="44749" r="35149" b="24800"/>
          <a:stretch>
            <a:fillRect/>
          </a:stretch>
        </p:blipFill>
        <p:spPr bwMode="auto">
          <a:xfrm>
            <a:off x="4140200" y="1341438"/>
            <a:ext cx="338455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260350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2400" y="5638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7.22222E-6 2.96296E-6 C -0.00225 0.01482 -0.00312 0.02986 -0.0059 0.04445 C -0.00763 0.0669 -0.00781 0.09074 -0.01197 0.11273 C -0.01353 0.13333 -0.01423 0.1581 -0.01909 0.17778 C -0.02204 0.2044 -0.02308 0.24838 -0.03211 0.2713 C -0.0361 0.30324 -0.03576 0.28704 -0.03697 0.34445 C -0.03767 0.42917 -0.03541 0.43519 -0.04166 0.49213 C -0.04079 0.50857 -0.04097 0.525 -0.03923 0.54121 C -0.03906 0.54352 -0.03801 0.53681 -0.03697 0.53496 C -0.03263 0.52732 -0.03228 0.52963 -0.02742 0.52384 C -0.01718 0.51158 -0.00989 0.4963 -0.00242 0.48102 C 0.00018 0.4757 0.00296 0.47153 0.00591 0.46667 C 0.00765 0.46366 0.01077 0.45718 0.01077 0.45718 C 0.01337 0.44329 0.0099 0.45741 0.01546 0.44607 C 0.01615 0.44468 0.01615 0.44283 0.01667 0.44121 C 0.01737 0.43958 0.01824 0.4382 0.0191 0.43658 C 0.02206 0.425 0.02466 0.41505 0.03091 0.40625 C 0.03542 0.38866 0.04879 0.37292 0.05834 0.36019 C 0.06824 0.34699 0.05539 0.36921 0.06546 0.35232 C 0.06789 0.34815 0.07258 0.33958 0.07258 0.33958 C 0.07709 0.32199 0.06962 0.34954 0.07622 0.33009 C 0.07865 0.32269 0.08143 0.31389 0.08334 0.30625 C 0.08438 0.30185 0.08733 0.29884 0.08924 0.29514 C 0.09272 0.28843 0.09567 0.28195 0.10001 0.27616 C 0.10244 0.26621 0.1099 0.25671 0.11424 0.24769 C 0.11876 0.23866 0.12327 0.225 0.12744 0.21574 C 0.13525 0.19861 0.14549 0.1838 0.15469 0.16829 C 0.16112 0.15741 0.16615 0.14236 0.17501 0.13496 C 0.17761 0.12477 0.18369 0.1125 0.18924 0.10463 C 0.19081 0.09908 0.19653 0.08634 0.20001 0.08102 C 0.20122 0.07894 0.20331 0.07801 0.20469 0.07616 C 0.20903 0.07037 0.21147 0.0632 0.21667 0.0588 C 0.22032 0.05232 0.2231 0.04375 0.22744 0.03796 C 0.23074 0.03357 0.23403 0.02871 0.23699 0.02384 C 0.2415 0.01644 0.24185 0.00533 0.24636 -0.00162 " pathEditMode="relative" ptsTypes="ffffffffffffffffffffffffffffffffffA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5250"/>
            <a:ext cx="34004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7" descr="http://www.make-your-own-jewelry.com/images/diagonal-line.jpg"/>
          <p:cNvPicPr>
            <a:picLocks noChangeAspect="1" noChangeArrowheads="1"/>
          </p:cNvPicPr>
          <p:nvPr/>
        </p:nvPicPr>
        <p:blipFill>
          <a:blip r:embed="rId5" cstate="print"/>
          <a:srcRect l="18573" r="31854"/>
          <a:stretch>
            <a:fillRect/>
          </a:stretch>
        </p:blipFill>
        <p:spPr bwMode="auto">
          <a:xfrm rot="-647838">
            <a:off x="115888" y="-49213"/>
            <a:ext cx="1441450" cy="138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w.png"/>
          <p:cNvPicPr>
            <a:picLocks noChangeAspect="1"/>
          </p:cNvPicPr>
          <p:nvPr/>
        </p:nvPicPr>
        <p:blipFill>
          <a:blip r:embed="rId6" cstate="print"/>
          <a:srcRect l="38039" t="47900" r="31062" b="24800"/>
          <a:stretch>
            <a:fillRect/>
          </a:stretch>
        </p:blipFill>
        <p:spPr bwMode="auto">
          <a:xfrm>
            <a:off x="3686975" y="980728"/>
            <a:ext cx="50657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-458788"/>
            <a:ext cx="25923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24850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86225"/>
            <a:ext cx="1628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7" descr="http://www.make-your-own-jewelry.com/images/diagonal-line.jpg"/>
          <p:cNvPicPr>
            <a:picLocks noChangeAspect="1" noChangeArrowheads="1"/>
          </p:cNvPicPr>
          <p:nvPr/>
        </p:nvPicPr>
        <p:blipFill>
          <a:blip r:embed="rId5" cstate="print"/>
          <a:srcRect l="18573" r="31854"/>
          <a:stretch>
            <a:fillRect/>
          </a:stretch>
        </p:blipFill>
        <p:spPr bwMode="auto">
          <a:xfrm rot="-647838">
            <a:off x="115888" y="-49213"/>
            <a:ext cx="1441450" cy="138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7" descr="x.png"/>
          <p:cNvPicPr>
            <a:picLocks noChangeAspect="1"/>
          </p:cNvPicPr>
          <p:nvPr/>
        </p:nvPicPr>
        <p:blipFill>
          <a:blip r:embed="rId6" cstate="print"/>
          <a:srcRect l="39908" t="46851" r="33855" b="24800"/>
          <a:stretch>
            <a:fillRect/>
          </a:stretch>
        </p:blipFill>
        <p:spPr bwMode="auto">
          <a:xfrm>
            <a:off x="2916238" y="1052513"/>
            <a:ext cx="45069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-315913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-315913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51920" y="1268760"/>
            <a:ext cx="411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8304" y="1268760"/>
            <a:ext cx="411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6600" y="57324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51 L 0.13368 0.5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66667E-6 L -0.37795 0.55647 " pathEditMode="relative" ptsTypes="AA">
                                      <p:cBhvr>
                                        <p:cTn id="15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81450"/>
            <a:ext cx="15621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7" descr="http://www.make-your-own-jewelry.com/images/diagonal-line.jpg"/>
          <p:cNvPicPr>
            <a:picLocks noChangeAspect="1" noChangeArrowheads="1"/>
          </p:cNvPicPr>
          <p:nvPr/>
        </p:nvPicPr>
        <p:blipFill>
          <a:blip r:embed="rId5" cstate="print"/>
          <a:srcRect l="18573" r="31854"/>
          <a:stretch>
            <a:fillRect/>
          </a:stretch>
        </p:blipFill>
        <p:spPr bwMode="auto">
          <a:xfrm rot="-647838">
            <a:off x="115888" y="-49213"/>
            <a:ext cx="1441450" cy="138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 descr="z.png"/>
          <p:cNvPicPr>
            <a:picLocks noChangeAspect="1"/>
          </p:cNvPicPr>
          <p:nvPr/>
        </p:nvPicPr>
        <p:blipFill>
          <a:blip r:embed="rId6" cstate="print"/>
          <a:srcRect l="38361" t="46851" r="35187" b="24800"/>
          <a:stretch>
            <a:fillRect/>
          </a:stretch>
        </p:blipFill>
        <p:spPr bwMode="auto">
          <a:xfrm>
            <a:off x="2771775" y="1052513"/>
            <a:ext cx="48672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-242888"/>
            <a:ext cx="25923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0392" y="57060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9.25926E-6 C 0.01737 0.00116 0.04254 0.00047 0.06181 0.00626 C 0.24029 0.00487 0.17969 0.01135 0.25348 9.25926E-6 C 0.26546 -0.00393 0.27726 -0.0037 0.28924 -0.00161 C 0.28664 0.01274 0.279 0.022 0.27136 0.03172 C 0.26893 0.04144 0.26355 0.05278 0.25713 0.0588 C 0.25348 0.06598 0.2474 0.07176 0.24289 0.07778 C 0.24167 0.0794 0.24046 0.08102 0.23924 0.08264 C 0.23803 0.08426 0.2356 0.08727 0.2356 0.08727 C 0.23404 0.09445 0.22935 0.10001 0.22622 0.10626 C 0.22535 0.10811 0.22258 0.11112 0.22258 0.11112 C 0.21858 0.12709 0.22518 0.10325 0.21789 0.12061 C 0.21667 0.12362 0.21633 0.12686 0.21546 0.1301 C 0.21372 0.13704 0.21025 0.13936 0.20713 0.14445 C 0.20088 0.15487 0.19376 0.16389 0.1856 0.17153 C 0.179 0.17778 0.18091 0.17616 0.17379 0.18565 C 0.17101 0.18936 0.16424 0.19514 0.16424 0.19514 C 0.1606 0.20255 0.1566 0.20626 0.15122 0.21112 C 0.14671 0.22014 0.13959 0.22639 0.13456 0.23496 C 0.12466 0.25209 0.13404 0.2382 0.12622 0.24931 C 0.12466 0.25533 0.12171 0.25672 0.11893 0.26181 C 0.11737 0.26899 0.11407 0.27223 0.1106 0.27778 C 0.10626 0.28496 0.10435 0.29121 0.09879 0.29676 C 0.09463 0.3051 0.08803 0.31089 0.08334 0.31899 C 0.07414 0.33473 0.07935 0.33149 0.07136 0.33496 C 0.06407 0.34468 0.05678 0.35464 0.04879 0.36343 C 0.04463 0.36806 0.0389 0.37038 0.0356 0.37616 C 0.03213 0.38241 0.03004 0.39098 0.02501 0.39514 C 0.01737 0.40163 0.01285 0.40718 0.00591 0.41436 C 0.00279 0.4176 -0.00051 0.42061 -0.00364 0.42385 C -0.00485 0.42501 -0.00711 0.42709 -0.00711 0.42709 C -0.01458 0.44121 -0.01926 0.45741 -0.02864 0.46991 C -0.0302 0.47547 -0.03697 0.48403 -0.03697 0.48403 C -0.03871 0.49121 -0.05138 0.50811 -0.05607 0.51436 C -0.06128 0.52894 -0.05485 0.51482 -0.06197 0.52223 C -0.0684 0.52871 -0.07308 0.53681 -0.07985 0.54283 C -0.08298 0.54977 -0.0868 0.55139 -0.09166 0.55556 C -0.09739 0.56042 -0.10069 0.5669 -0.10711 0.56991 C -0.10937 0.57593 -0.11215 0.58126 -0.1144 0.58727 C -0.10537 0.59931 -0.09079 0.60047 -0.07864 0.60163 C -0.06301 0.60579 -0.04687 0.60926 -0.03107 0.61112 C 0.03803 0.61019 0.10713 0.60788 0.17622 0.60788 " pathEditMode="relative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www.athena.bham.org.uk/old/clock-2-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86225"/>
            <a:ext cx="17240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c.png"/>
          <p:cNvPicPr>
            <a:picLocks noChangeAspect="1"/>
          </p:cNvPicPr>
          <p:nvPr/>
        </p:nvPicPr>
        <p:blipFill>
          <a:blip r:embed="rId6" cstate="print"/>
          <a:srcRect l="41487" t="46851" r="26894" b="25850"/>
          <a:stretch>
            <a:fillRect/>
          </a:stretch>
        </p:blipFill>
        <p:spPr bwMode="auto">
          <a:xfrm rot="-601726">
            <a:off x="1887538" y="411163"/>
            <a:ext cx="5184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-242888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4038" y="57029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C -0.00277 -0.00625 -0.00955 -0.01759 -0.00955 -0.01759 C -0.01198 -0.02801 -0.0243 -0.04583 -0.03212 -0.0493 C -0.03854 -0.05787 -0.0467 -0.06088 -0.05468 -0.06666 C -0.05764 -0.06875 -0.05833 -0.07083 -0.0618 -0.07153 C -0.06666 -0.07245 -0.07135 -0.07268 -0.07621 -0.07315 C -0.0967 -0.07801 -0.11458 -0.075 -0.13333 -0.06666 C -0.13837 -0.06157 -0.14496 -0.05648 -0.15 -0.05092 C -0.15121 -0.04953 -0.15208 -0.04745 -0.15347 -0.04606 C -0.15573 -0.04375 -0.16059 -0.03981 -0.16059 -0.03981 C -0.16493 -0.03102 -0.17118 -0.02407 -0.17621 -0.01597 C -0.18212 -0.00648 -0.18628 0.00556 -0.19392 0.01273 C -0.20191 0.02755 -0.19757 0.0206 -0.20712 0.03334 C -0.21128 0.03889 -0.21337 0.04676 -0.21788 0.05232 C -0.21909 0.05834 -0.225 0.06829 -0.225 0.06829 C -0.22691 0.07523 -0.22899 0.08287 -0.23212 0.08889 C -0.2335 0.09607 -0.23611 0.09885 -0.23923 0.10463 C -0.24149 0.11389 -0.24548 0.12222 -0.25 0.1301 C -0.25156 0.13797 -0.25312 0.14514 -0.2559 0.15232 C -0.25764 0.16297 -0.25972 0.17338 -0.2618 0.18403 C -0.26337 0.19236 -0.26406 0.20162 -0.26666 0.20949 C -0.26753 0.21181 -0.26909 0.21343 -0.27014 0.21574 C -0.271 0.21783 -0.27187 0.21991 -0.27257 0.22222 C -0.27639 0.23472 -0.27743 0.24815 -0.28212 0.26019 C -0.28385 0.2713 -0.28541 0.27847 -0.28802 0.28889 C -0.28958 0.30278 -0.29288 0.31528 -0.29635 0.32847 C -0.29687 0.34283 -0.29878 0.35695 -0.29878 0.3713 C -0.29878 0.40232 -0.29375 0.43172 -0.28923 0.46181 C -0.28784 0.4713 -0.28784 0.48125 -0.28559 0.49051 C -0.28437 0.50394 -0.28107 0.51482 -0.27725 0.52685 C -0.27604 0.53056 -0.27621 0.53496 -0.27378 0.53797 C -0.26753 0.5456 -0.26024 0.54977 -0.25225 0.55232 C -0.24705 0.55718 -0.24166 0.55834 -0.23559 0.56019 C -0.22882 0.55972 -0.22205 0.56042 -0.21545 0.5588 C -0.21232 0.5581 -0.21093 0.55301 -0.20833 0.5507 C -0.20451 0.54722 -0.2 0.54514 -0.19635 0.54121 C -0.19305 0.5375 -0.19323 0.53565 -0.18923 0.53334 C -0.18524 0.53079 -0.17899 0.5301 -0.175 0.52685 C -0.16892 0.52176 -0.16128 0.51852 -0.15468 0.51435 C -0.14878 0.50625 -0.14548 0.49908 -0.14045 0.49051 C -0.13837 0.48704 -0.13455 0.4794 -0.13455 0.4794 C -0.13316 0.47361 -0.13333 0.47616 -0.13333 0.4713 " pathEditMode="relative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www.athena.bham.org.uk/old/clock-2-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8125"/>
            <a:ext cx="35147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d.png"/>
          <p:cNvPicPr>
            <a:picLocks noChangeAspect="1"/>
          </p:cNvPicPr>
          <p:nvPr/>
        </p:nvPicPr>
        <p:blipFill>
          <a:blip r:embed="rId6" cstate="print"/>
          <a:srcRect l="42056" t="26900" r="23898" b="23750"/>
          <a:stretch>
            <a:fillRect/>
          </a:stretch>
        </p:blipFill>
        <p:spPr bwMode="auto">
          <a:xfrm>
            <a:off x="3951288" y="260350"/>
            <a:ext cx="432911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2420938"/>
            <a:ext cx="259397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0392" y="57332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2.77556E-17 C -0.0007 -0.04074 0.00729 -0.0956 -0.02986 -0.10787 C -0.04236 -0.10671 -0.05417 -0.10486 -0.06667 -0.10324 C -0.07691 -0.09861 -0.08611 -0.08912 -0.09653 -0.08565 C -0.10191 -0.08148 -0.10486 -0.07662 -0.11076 -0.07454 C -0.11528 -0.06968 -0.11858 -0.06574 -0.12396 -0.06343 C -0.13073 -0.0544 -0.13854 -0.04676 -0.14531 -0.03796 C -0.15417 -0.02639 -0.16198 -0.00972 -0.17031 0.00324 C -0.1757 0.01181 -0.17639 0.02269 -0.18108 0.03171 C -0.18385 0.04282 -0.18889 0.05394 -0.1941 0.06343 C -0.19601 0.07315 -0.20052 0.08148 -0.20365 0.09051 C -0.21007 0.10926 -0.20278 0.09282 -0.20833 0.10486 C -0.20972 0.11366 -0.21024 0.11667 -0.21441 0.12384 C -0.21858 0.13843 -0.2217 0.15162 -0.225 0.16667 C -0.22882 0.20648 -0.23281 0.24838 -0.2191 0.28426 C -0.21771 0.28773 -0.21806 0.2919 -0.21667 0.29537 C -0.21267 0.30509 -0.20729 0.31019 -0.19896 0.31273 C -0.19531 0.31389 -0.19167 0.31482 -0.1882 0.31597 C -0.18576 0.3169 -0.18108 0.31898 -0.18108 0.31898 C -0.17222 0.3169 -0.16563 0.31181 -0.15729 0.30787 C -0.15278 0.30208 -0.14809 0.29514 -0.14288 0.29051 C -0.14149 0.28773 -0.13646 0.27986 -0.13455 0.27778 C -0.13247 0.27546 -0.12951 0.27523 -0.12743 0.27315 C -0.12101 0.26713 -0.11563 0.25903 -0.10955 0.25232 C -0.10642 0.24907 -0.10278 0.24653 -0.1 0.24282 C -0.09757 0.23958 -0.09288 0.23333 -0.09288 0.23333 C -0.08663 0.21597 -0.0757 0.20278 -0.0691 0.18565 C -0.06649 0.1787 -0.05868 0.16458 -0.05729 0.1588 C -0.05486 0.14907 -0.05174 0.13912 -0.04653 0.13171 C -0.0434 0.12014 -0.0401 0.10833 -0.03455 0.09838 C -0.03247 0.09028 -0.02986 0.08171 -0.02622 0.07454 C -0.02309 0.05857 -0.0276 0.0787 -0.02153 0.06204 C -0.01945 0.05625 -0.01945 0.05162 -0.01667 0.04607 C -0.0151 0.03912 -0.01389 0.0331 -0.01076 0.02708 C -0.00938 0.02153 -0.00747 0.01667 -0.00608 0.01111 C -0.00504 -0.00579 -0.00278 -0.02361 0.00469 -0.03796 C 0.00555 -0.0412 0.00573 -0.04491 0.00712 -0.04768 C 0.00781 -0.0493 0.00885 -0.05069 0.00937 -0.05231 C 0.01233 -0.06088 0.01319 -0.07037 0.01545 -0.0794 C 0.01615 -0.09051 0.01684 -0.09907 0.01892 -0.10949 C 0.02118 -0.13657 0.02812 -0.16296 0.03437 -0.18889 C 0.03594 -0.1956 0.04028 -0.20093 0.04167 -0.20787 C 0.04323 -0.21481 0.04444 -0.22083 0.04757 -0.22685 C 0.04965 -0.23773 0.05434 -0.24676 0.05712 -0.25718 C 0.05972 -0.2669 0.05972 -0.27708 0.06424 -0.28565 C 0.0691 -0.30463 0.07361 -0.32384 0.07847 -0.34282 C 0.07934 -0.3463 0.08142 -0.35162 0.08212 -0.35555 C 0.08403 -0.36643 0.08455 -0.3794 0.08924 -0.38889 C 0.09184 -0.4088 0.09757 -0.42708 0.10226 -0.44606 C 0.10642 -0.46319 0.1092 -0.48009 0.11424 -0.49676 C 0.11649 -0.50393 0.11684 -0.50949 0.12014 -0.51574 C 0.12205 -0.52315 0.12361 -0.53055 0.125 -0.53796 C 0.12378 -0.52268 0.12135 -0.50972 0.11771 -0.49514 C 0.11528 -0.48542 0.11371 -0.475 0.10937 -0.46667 C 0.10799 -0.45741 0.10521 -0.44861 0.10104 -0.4412 C 0.09983 -0.43588 0.09774 -0.43218 0.09635 -0.42685 C 0.0941 -0.40347 0.08802 -0.3794 0.08212 -0.35718 C 0.08108 -0.34838 0.07847 -0.34352 0.07726 -0.33495 C 0.07569 -0.32315 0.07535 -0.31319 0.07014 -0.30324 C 0.06667 -0.28055 0.05694 -0.25903 0.05 -0.23796 C 0.04531 -0.22361 0.04375 -0.19884 0.03802 -0.18727 C 0.03611 -0.17292 0.03281 -0.16088 0.02847 -0.14768 C 0.02569 -0.13912 0.02413 -0.12986 0.02014 -0.12222 C 0.01771 -0.11273 0.01545 -0.10301 0.01302 -0.09352 C 0.0118 -0.08843 0.01059 -0.07778 0.01059 -0.07778 C 0.0099 -0.06597 0.0099 -0.05417 0.00712 -0.04282 C 0.00469 -0.02106 0.0026 0.01458 -0.00729 0.03333 C -0.00903 0.0419 -0.01198 0.04977 -0.01563 0.05718 C -0.01736 0.06574 -0.0191 0.07361 -0.02274 0.08102 C -0.0276 0.10556 -0.03767 0.12778 -0.04531 0.15093 C -0.04861 0.16088 -0.05504 0.16898 -0.05729 0.1794 C -0.05903 0.1875 -0.06215 0.19375 -0.06441 0.20162 C -0.06701 0.21042 -0.06806 0.21968 -0.07031 0.2287 C -0.07292 0.2632 -0.07708 0.28148 -0.05955 0.30486 C -0.05486 0.31111 -0.0507 0.31759 -0.0441 0.3206 C -0.03993 0.31968 -0.03524 0.31759 -0.03108 0.31759 " pathEditMode="relative" ptsTypes="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ttp://www.athena.bham.org.uk/old/clock-2-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90975"/>
            <a:ext cx="16478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g.png"/>
          <p:cNvPicPr>
            <a:picLocks noChangeAspect="1"/>
          </p:cNvPicPr>
          <p:nvPr/>
        </p:nvPicPr>
        <p:blipFill>
          <a:blip r:embed="rId6" cstate="print"/>
          <a:srcRect l="30380" t="47900" r="35542" b="4851"/>
          <a:stretch>
            <a:fillRect/>
          </a:stretch>
        </p:blipFill>
        <p:spPr bwMode="auto">
          <a:xfrm>
            <a:off x="3563938" y="765175"/>
            <a:ext cx="403225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0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28384" y="55006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778E-17 6.2963E-6 C 0.00104 -0.01782 0.00642 -0.04675 -1.38778E-17 -0.06342 C -0.00313 -0.07152 -0.01025 -0.08171 -0.01667 -0.08564 C -0.01893 -0.08703 -0.02136 -0.08773 -0.02379 -0.08888 C -0.025 -0.08935 -0.02744 -0.0905 -0.02744 -0.0905 C -0.04601 -0.08958 -0.06303 -0.08935 -0.08091 -0.08402 C -0.08525 -0.08263 -0.08855 -0.07939 -0.09289 -0.07777 C -0.10105 -0.07037 -0.09723 -0.07245 -0.10365 -0.0699 C -0.10955 -0.06157 -0.10434 -0.06782 -0.11198 -0.0618 C -0.11441 -0.05995 -0.1191 -0.05555 -0.1191 -0.05555 C -0.1224 -0.04884 -0.12726 -0.04583 -0.13212 -0.0412 C -0.13612 -0.03749 -0.13768 -0.03217 -0.14167 -0.02847 C -0.14619 -0.01643 -0.15122 -0.00601 -0.15712 0.00487 C -0.15973 0.00996 -0.16059 0.01551 -0.1632 0.02061 C -0.16598 0.03403 -0.17084 0.04468 -0.175 0.05718 C -0.17726 0.06413 -0.179 0.0713 -0.18212 0.07778 C -0.18577 0.09723 -0.19202 0.11575 -0.19653 0.13496 C -0.19983 0.14908 -0.2 0.16389 -0.20365 0.17778 C -0.20278 0.20301 -0.20469 0.20487 -0.20122 0.22061 C -0.2 0.22663 -0.1941 0.23658 -0.1941 0.23658 C -0.19063 0.24977 -0.18507 0.25764 -0.175 0.26204 C -0.16077 0.26158 -0.14636 0.26227 -0.13212 0.26042 C -0.1283 0.25996 -0.12709 0.25371 -0.125 0.25093 C -0.11875 0.2426 -0.11337 0.23681 -0.10834 0.22709 C -0.10487 0.22014 -0.09862 0.21806 -0.0941 0.21274 C -0.0875 0.20463 -0.08195 0.19584 -0.07379 0.19051 C -0.07049 0.18334 -0.06615 0.17778 -0.06077 0.17315 C -0.05625 0.16343 -0.05244 0.15417 -0.04653 0.14607 C -0.04289 0.13218 -0.03976 0.1169 -0.03334 0.10487 C -0.03039 0.09352 -0.0323 0.09815 -0.02865 0.09051 C -0.02553 0.07408 -0.02969 0.09352 -0.025 0.0794 C -0.02257 0.07223 -0.0224 0.06667 -0.0191 0.06042 C -0.01615 0.04908 -0.01806 0.05371 -0.01424 0.04607 C -0.01216 0.03635 -0.00869 0.02848 -0.00591 0.01899 C -0.00313 0.00926 -0.00209 0.00093 0.00243 -0.00787 C 0.00347 -0.01435 0.00434 -0.01828 0.00711 -0.02384 C 0.00937 -0.03541 0.0125 -0.04722 0.01545 -0.05879 C 0.01649 -0.07175 0.01875 -0.08379 0.02013 -0.09675 C 0.0184 -0.1155 0.01927 -0.10648 0.01423 -0.09513 C 0.00972 -0.07199 0.00381 -0.04976 -0.00122 -0.02685 C -0.00382 -0.01504 -0.00556 0.00093 -0.01077 0.01112 C -0.01858 0.05163 -0.02934 0.09121 -0.03698 0.13172 C -0.04028 0.14908 -0.04219 0.17084 -0.05 0.18565 C -0.05226 0.20695 -0.05764 0.22917 -0.0632 0.24931 C -0.06546 0.25741 -0.0658 0.26644 -0.06789 0.27454 C -0.07084 0.28588 -0.07414 0.29676 -0.07744 0.30788 C -0.0816 0.32176 -0.08316 0.33635 -0.08924 0.34931 C -0.0915 0.36413 -0.09653 0.37547 -0.10122 0.38889 C -0.10504 0.40001 -0.10799 0.41135 -0.11198 0.42223 C -0.11667 0.43473 -0.11754 0.44931 -0.12153 0.46204 C -0.12865 0.48496 -0.13716 0.50718 -0.1441 0.5301 C -0.14896 0.54561 -0.15244 0.56251 -0.16198 0.57454 C -0.16441 0.58102 -0.16563 0.58612 -0.1691 0.59213 C -0.17205 0.60348 -0.16789 0.59028 -0.17379 0.60001 C -0.175 0.60186 -0.175 0.60487 -0.17622 0.60649 C -0.18143 0.61343 -0.18941 0.61899 -0.19653 0.622 C -0.21615 0.61922 -0.23612 0.62269 -0.25487 0.61436 C -0.26077 0.60903 -0.26372 0.60533 -0.27032 0.60325 C -0.27882 0.59167 -0.27414 0.59468 -0.28334 0.59213 C -0.2849 0.59098 -0.28681 0.59051 -0.2882 0.58889 C -0.28924 0.58774 -0.29046 0.58426 -0.29046 0.58426 L -0.28091 0.58565 " pathEditMode="relative" ptsTypes="ffffff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ttp://www.athena.bham.org.uk/old/clock-2-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00525"/>
            <a:ext cx="32004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o.png"/>
          <p:cNvPicPr>
            <a:picLocks noChangeAspect="1"/>
          </p:cNvPicPr>
          <p:nvPr/>
        </p:nvPicPr>
        <p:blipFill>
          <a:blip r:embed="rId6" cstate="print"/>
          <a:srcRect l="41936" t="46851" r="31567" b="25850"/>
          <a:stretch>
            <a:fillRect/>
          </a:stretch>
        </p:blipFill>
        <p:spPr bwMode="auto">
          <a:xfrm rot="-401473">
            <a:off x="3806825" y="1601788"/>
            <a:ext cx="3897313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1052513"/>
            <a:ext cx="25923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0392" y="56079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59259E-6 C -0.0026 -0.01042 -0.00416 -0.02592 -0.00833 -0.03495 C -0.01458 -0.04861 -0.02708 -0.0581 -0.03698 -0.06667 C -0.04253 -0.07153 -0.046 -0.07801 -0.05243 -0.08102 C -0.06597 -0.09838 -0.09184 -0.08935 -0.10833 -0.0794 C -0.11337 -0.07639 -0.11614 -0.07315 -0.12153 -0.07153 C -0.12396 -0.06944 -0.12621 -0.06713 -0.12864 -0.06505 C -0.13246 -0.06157 -0.14062 -0.05555 -0.14062 -0.05555 C -0.14357 -0.0493 -0.14583 -0.05069 -0.15 -0.04606 C -0.15729 -0.03773 -0.16545 -0.02801 -0.17396 -0.02222 C -0.18229 -0.00717 -0.17222 -0.02361 -0.18229 -0.01273 C -0.18489 -0.00995 -0.18941 -0.00324 -0.18941 -0.00324 C -0.18975 -0.00162 -0.18975 0.00046 -0.19062 0.00162 C -0.19305 0.00486 -0.19896 0.00949 -0.19896 0.00949 C -0.20486 0.02199 -0.20538 0.03796 -0.21198 0.0507 C -0.21406 0.05903 -0.2125 0.05417 -0.21788 0.06505 C -0.21944 0.06829 -0.22274 0.07454 -0.22274 0.07454 C -0.22413 0.08033 -0.22604 0.08542 -0.22864 0.09051 C -0.23055 0.1 -0.23264 0.10949 -0.23455 0.11898 C -0.23576 0.125 -0.23854 0.13195 -0.23941 0.1382 C -0.2408 0.14931 -0.23993 0.14468 -0.24166 0.15232 C -0.24288 0.16412 -0.24496 0.17546 -0.24653 0.18727 C -0.24566 0.30949 -0.27534 0.34468 -0.22274 0.39375 C -0.21927 0.40046 -0.21406 0.40417 -0.20955 0.40949 C -0.20382 0.41597 -0.19791 0.42454 -0.19062 0.42708 C -0.17916 0.43658 -0.17014 0.43102 -0.15486 0.43009 C -0.14878 0.42431 -0.14149 0.42083 -0.13576 0.41435 C -0.12517 0.40278 -0.13906 0.41551 -0.12864 0.40625 C -0.12778 0.40463 -0.12725 0.40301 -0.12621 0.40162 C -0.12517 0.40023 -0.12361 0.39977 -0.12274 0.39838 C -0.11302 0.38357 -0.12222 0.39306 -0.11441 0.38565 C -0.1092 0.3757 -0.10347 0.36644 -0.09774 0.35718 C -0.09253 0.34884 -0.09757 0.35602 -0.09409 0.34769 C -0.09045 0.33889 -0.08576 0.33148 -0.08107 0.32384 C -0.07222 0.30972 -0.08385 0.32755 -0.07743 0.31435 C -0.07482 0.30926 -0.06701 0.29398 -0.06319 0.29051 C -0.06007 0.27824 -0.06458 0.29375 -0.05833 0.28102 C -0.05764 0.27963 -0.05798 0.27755 -0.05729 0.27616 C -0.0559 0.27269 -0.05382 0.27014 -0.05243 0.26667 C -0.04774 0.25463 -0.04479 0.24167 -0.03941 0.23009 C -0.03732 0.21898 -0.03333 0.20857 -0.02986 0.19838 C -0.02413 0.18125 -0.03055 0.19514 -0.025 0.18403 C -0.02378 0.17847 -0.02135 0.16783 -0.01909 0.16343 C -0.01649 0.15833 -0.01371 0.15324 -0.01198 0.14769 C -0.01111 0.14468 -0.01024 0.14144 -0.00955 0.1382 C -0.0092 0.13611 -0.00885 0.1338 -0.00833 0.13171 C -0.00781 0.12963 -0.00659 0.12755 -0.00607 0.12546 C -0.00503 0.1213 -0.00451 0.1169 -0.00364 0.11273 C -0.0033 0.11065 -0.00243 0.10625 -0.00243 0.10625 C -3.33333E-6 0.07824 0.00278 0.05023 0.00591 0.02222 C 0.00556 0.01528 0.00573 0.00833 0.00469 0.00162 C 0.00382 -0.00417 0.00104 -0.00486 0.00104 -0.01273 " pathEditMode="relative" ptsTypes="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http://www.athena.bham.org.uk/old/clock-2-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86225"/>
            <a:ext cx="34766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q.png"/>
          <p:cNvPicPr>
            <a:picLocks noChangeAspect="1"/>
          </p:cNvPicPr>
          <p:nvPr/>
        </p:nvPicPr>
        <p:blipFill>
          <a:blip r:embed="rId6" cstate="print"/>
          <a:srcRect l="35356" t="46851" r="37448"/>
          <a:stretch>
            <a:fillRect/>
          </a:stretch>
        </p:blipFill>
        <p:spPr bwMode="auto">
          <a:xfrm>
            <a:off x="3708400" y="268288"/>
            <a:ext cx="3384550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-387350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q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96238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9.16667E-6 -7.40741E-7 C 0.00173 -0.00694 0.00312 -0.01366 0.00486 -0.0206 C 0.00677 -0.03727 0.01024 -0.05787 0.00364 -0.07292 C 0.00295 -0.07477 -0.00174 -0.08264 -0.00348 -0.08403 C -0.00573 -0.08565 -0.01077 -0.08727 -0.01077 -0.08727 C -0.01945 -0.09537 -0.03264 -0.09537 -0.04289 -0.09676 C -0.07917 -0.09259 -0.06129 -0.09537 -0.07969 -0.08889 C -0.08386 -0.08472 -0.08681 -0.08148 -0.09167 -0.0794 C -0.09619 -0.07037 -0.10244 -0.06574 -0.10834 -0.0588 C -0.11563 -0.05023 -0.12136 -0.0368 -0.12848 -0.03009 C -0.13594 -0.01574 -0.12535 -0.03495 -0.13455 -0.02222 C -0.13646 -0.01944 -0.13768 -0.01574 -0.13924 -0.01273 C -0.14098 -0.00602 -0.14323 0.00093 -0.14757 0.00486 C -0.15139 0.01227 -0.15573 0.01782 -0.15955 0.02546 C -0.16303 0.03195 -0.16459 0.0382 -0.16789 0.04445 C -0.16962 0.05162 -0.17171 0.0588 -0.17501 0.06505 C -0.17622 0.06991 -0.17761 0.07963 -0.17969 0.08426 C -0.18542 0.09769 -0.18351 0.08912 -0.18577 0.09838 C -0.18837 0.10903 -0.1882 0.11759 -0.1941 0.12546 C -0.1948 0.12755 -0.19549 0.12963 -0.19636 0.13148 C -0.19705 0.13333 -0.1981 0.13472 -0.19879 0.13657 C -0.20087 0.14167 -0.20087 0.14838 -0.20244 0.1537 C -0.2033 0.17708 -0.20591 0.19676 -0.20001 0.21898 C -0.19931 0.24259 -0.20278 0.26945 -0.18803 0.28565 C -0.18594 0.28796 -0.18386 0.29282 -0.18091 0.29375 C -0.17744 0.29491 -0.17379 0.29491 -0.17014 0.29537 C -0.1698 0.29537 -0.15573 0.29352 -0.15122 0.29051 C -0.1448 0.28611 -0.15053 0.2882 -0.1441 0.28565 C -0.14132 0.28449 -0.13855 0.2838 -0.13577 0.28264 C -0.13334 0.28171 -0.12848 0.2794 -0.12848 0.2794 C -0.11563 0.26134 -0.13351 0.28565 -0.12136 0.27153 C -0.11146 0.25972 -0.11806 0.26389 -0.11077 0.26019 C -0.10105 0.24745 -0.10591 0.25394 -0.09636 0.2412 C -0.09115 0.23403 -0.08959 0.22454 -0.08334 0.21898 C -0.08004 0.20995 -0.07535 0.20046 -0.0691 0.19537 C -0.06754 0.18866 -0.06546 0.18542 -0.06181 0.18102 C -0.0566 0.1662 -0.04879 0.1544 -0.04167 0.14097 C -0.03351 0.1257 -0.02761 0.10718 -0.02136 0.09051 C -0.01945 0.08542 -0.0191 0.08102 -0.01667 0.07616 C -0.01424 0.06389 -0.01094 0.05208 -0.00834 0.03982 C -0.00764 0.03657 -0.00678 0.03333 -0.00591 0.03009 C -0.00556 0.02847 -0.00469 0.02546 -0.00469 0.02546 C -0.004 0.01667 -0.00348 0.00532 -0.00122 -0.00324 C 0.00243 -0.01759 0.00729 -0.03264 0.00954 -0.04768 C 0.01145 -0.06042 0.01458 -0.07338 0.01788 -0.08565 C 0.02013 -0.09444 0.01927 -0.10393 0.02152 -0.11273 C 0.02118 -0.10787 0.02118 -0.10301 0.02031 -0.09838 C 0.01944 -0.09421 0.01666 -0.0912 0.01545 -0.08727 C 0.01336 -0.08079 0.01128 -0.075 0.00954 -0.06829 C 0.00694 -0.0581 0.00555 -0.04329 0.00121 -0.03495 C -0.00452 -0.01227 -0.00764 0.01181 -0.01303 0.03495 C -0.01737 0.05347 -0.01563 0.06482 -0.02379 0.08102 C -0.02639 0.10208 -0.0283 0.12685 -0.03577 0.14607 C -0.03751 0.15625 -0.03924 0.16644 -0.04289 0.17593 C -0.04619 0.19352 -0.05139 0.20995 -0.05469 0.22708 C -0.0566 0.23657 -0.05539 0.23079 -0.05834 0.24259 C -0.05869 0.24421 -0.05955 0.24745 -0.05955 0.24745 C -0.06251 0.27917 -0.0691 0.30926 -0.07501 0.33982 C -0.07796 0.35486 -0.08039 0.37384 -0.08681 0.38727 C -0.08768 0.3912 -0.08733 0.3963 -0.08924 0.4 C -0.0908 0.40301 -0.0941 0.40949 -0.0941 0.40949 C -0.09671 0.42176 -0.10035 0.43357 -0.10591 0.44445 C -0.10764 0.45162 -0.11129 0.45764 -0.11303 0.46482 C -0.11806 0.48542 -0.12223 0.50648 -0.12744 0.52685 C -0.129 0.53287 -0.12935 0.53982 -0.13091 0.54583 C -0.13369 0.55648 -0.13716 0.5669 -0.13924 0.57778 C -0.14132 0.58889 -0.14358 0.59907 -0.14757 0.60926 C -0.14966 0.62315 -0.15469 0.6412 -0.15955 0.6537 C -0.15921 0.66019 -0.16233 0.66921 -0.15834 0.67315 C -0.15521 0.6757 -0.15452 0.66458 -0.15244 0.66019 C -0.14948 0.65394 -0.15053 0.65602 -0.14636 0.6507 C -0.14393 0.6412 -0.13681 0.63171 -0.13212 0.62384 C -0.12674 0.61505 -0.12257 0.60486 -0.11667 0.59676 C -0.11494 0.59005 -0.11164 0.58611 -0.10834 0.58079 C -0.10053 0.56829 -0.11042 0.5831 -0.10469 0.5713 C -0.10001 0.56181 -0.09879 0.56042 -0.0941 0.5537 C -0.09202 0.54583 -0.08785 0.54005 -0.08455 0.53333 C -0.07535 0.51366 -0.08386 0.52616 -0.07622 0.51597 C -0.07466 0.50949 -0.0731 0.50695 -0.0691 0.50324 C -0.06719 0.49537 -0.06285 0.48935 -0.05955 0.48241 C -0.05747 0.4787 -0.0573 0.47338 -0.05469 0.46991 " pathEditMode="relative" ptsTypes="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860800"/>
            <a:ext cx="1533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e.png"/>
          <p:cNvPicPr>
            <a:picLocks noChangeAspect="1"/>
          </p:cNvPicPr>
          <p:nvPr/>
        </p:nvPicPr>
        <p:blipFill>
          <a:blip r:embed="rId5" cstate="print"/>
          <a:srcRect l="45088" t="47900" r="27895" b="24800"/>
          <a:stretch>
            <a:fillRect/>
          </a:stretch>
        </p:blipFill>
        <p:spPr bwMode="auto">
          <a:xfrm rot="-764353">
            <a:off x="3092450" y="434975"/>
            <a:ext cx="45466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1125538"/>
            <a:ext cx="25923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28384" y="555801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6 -1.48148E-6 C 0.00556 -0.00509 0.01076 -0.00717 0.01667 -0.01111 C 0.02135 -0.01435 0.02379 -0.0206 0.02847 -0.02384 C 0.03073 -0.02523 0.0408 -0.02685 0.04167 -0.02708 C 0.04445 -0.02893 0.0474 -0.02963 0.05 -0.03171 C 0.05764 -0.0375 0.06406 -0.04745 0.07257 -0.05069 C 0.08316 -0.05995 0.06979 -0.04722 0.07847 -0.05879 C 0.08316 -0.06504 0.09063 -0.06967 0.09635 -0.07453 C 0.10295 -0.08032 0.10729 -0.08935 0.11424 -0.09514 C 0.11945 -0.10439 0.1257 -0.10995 0.13212 -0.11736 C 0.13993 -0.12662 0.14635 -0.1375 0.15469 -0.14606 C 0.15625 -0.15393 0.16163 -0.15995 0.16545 -0.16666 C 0.16962 -0.17384 0.17396 -0.1824 0.17726 -0.19051 C 0.17899 -0.19467 0.18004 -0.1993 0.18212 -0.20324 C 0.18524 -0.20902 0.18802 -0.21435 0.19045 -0.2206 C 0.1934 -0.23634 0.18924 -0.21759 0.19514 -0.23333 C 0.19948 -0.24514 0.20347 -0.25879 0.2059 -0.27152 C 0.20556 -0.27685 0.2059 -0.28217 0.20469 -0.28727 C 0.20347 -0.29259 0.20035 -0.29213 0.19757 -0.29375 C 0.18993 -0.29838 0.18316 -0.30439 0.175 -0.30625 C 0.1651 -0.30578 0.15504 -0.30602 0.14514 -0.30486 C 0.13559 -0.3037 0.12778 -0.29606 0.11892 -0.29213 C 0.11302 -0.2868 0.10868 -0.28125 0.10226 -0.27777 C 0.09861 -0.2699 0.08906 -0.26389 0.08333 -0.25717 C 0.07431 -0.24629 0.06667 -0.23379 0.05833 -0.22222 C 0.05556 -0.21111 0.05938 -0.22384 0.05347 -0.21273 C 0.04983 -0.20578 0.04635 -0.19768 0.04288 -0.19051 C 0.03715 -0.17893 0.03299 -0.16551 0.02726 -0.15393 C 0.02587 -0.14537 0.025 -0.1375 0.02135 -0.13009 C 0.01806 -0.10926 0.01354 -0.08842 0.00833 -0.06828 C 0.00521 -0.04328 -0.00226 -0.01967 -0.00712 0.00486 C -0.00972 0.01875 -0.01198 0.03565 -0.01788 0.04769 C -0.02135 0.06574 -0.02483 0.08658 -0.03108 0.10324 C -0.03246 0.11389 -0.03264 0.12454 -0.03455 0.13496 C -0.03611 0.16088 -0.03837 0.18681 -0.04045 0.21273 C -0.0401 0.23611 -0.04687 0.29653 -0.02865 0.32223 C -0.02587 0.33334 -0.01875 0.34329 -0.01319 0.35232 C -0.01042 0.35695 -0.00972 0.36273 -0.00365 0.36343 C 0.0066 0.36459 0.02726 0.36667 0.02726 0.36667 C 0.03507 0.37014 0.04045 0.36505 0.04757 0.36181 C 0.05139 0.3551 0.05504 0.3544 0.05955 0.34931 C 0.07066 0.33681 0.08247 0.325 0.09392 0.31273 C 0.09705 0.30949 0.10035 0.30648 0.10347 0.30324 C 0.10608 0.30047 0.11059 0.29375 0.11059 0.29375 C 0.11094 0.29213 0.11111 0.29028 0.11181 0.28889 C 0.1132 0.28565 0.11545 0.28287 0.11667 0.2794 C 0.11736 0.27732 0.11823 0.275 0.11892 0.27292 C 0.11945 0.2713 0.12014 0.26829 0.12014 0.26829 " pathEditMode="relative" ptsTypes="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1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24325"/>
            <a:ext cx="12763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s.png"/>
          <p:cNvPicPr>
            <a:picLocks noChangeAspect="1"/>
          </p:cNvPicPr>
          <p:nvPr/>
        </p:nvPicPr>
        <p:blipFill>
          <a:blip r:embed="rId5" cstate="print"/>
          <a:srcRect l="44177" t="45799" r="31943" b="25850"/>
          <a:stretch>
            <a:fillRect/>
          </a:stretch>
        </p:blipFill>
        <p:spPr bwMode="auto">
          <a:xfrm>
            <a:off x="2627313" y="260350"/>
            <a:ext cx="45370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debbie\AppData\Local\Microsoft\Windows\Temporary Internet Files\Content.IE5\3BWDJY7O\MC90043257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-171450"/>
            <a:ext cx="2593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54911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7.5E-6 -2.96296E-6 C -0.01164 -0.00532 -0.01858 -0.01967 -0.03091 -0.02384 C -0.03942 -0.03171 -0.0481 -0.03541 -0.05834 -0.03819 C -0.06476 -0.04675 -0.07466 -0.04838 -0.08334 -0.05069 C -0.08525 -0.05115 -0.08924 -0.05231 -0.08924 -0.05231 C -0.09948 -0.05185 -0.1099 -0.05162 -0.12014 -0.05069 C -0.12917 -0.05 -0.13785 -0.04097 -0.14636 -0.03819 C -0.15452 -0.03564 -0.16129 -0.03125 -0.16893 -0.02708 C -0.17119 -0.02569 -0.17605 -0.02384 -0.17605 -0.02384 C -0.179 -0.01597 -0.18108 -0.01643 -0.1856 -0.01111 C -0.19046 -0.00532 -0.19514 0.0007 -0.19879 0.00787 C -0.2007 0.01551 -0.20487 0.02176 -0.20834 0.02848 C -0.21077 0.03334 -0.21181 0.0382 -0.21424 0.04283 C -0.21494 0.0463 -0.21754 0.0632 -0.21893 0.06505 C -0.2198 0.06621 -0.22136 0.06621 -0.22258 0.06667 C -0.22726 0.07524 -0.229 0.08496 -0.23091 0.09514 C -0.23299 0.11922 -0.23542 0.14746 -0.22726 0.16991 C -0.22379 0.1794 -0.21997 0.18959 -0.21546 0.19838 C -0.2132 0.20278 -0.20834 0.21112 -0.20834 0.21112 C -0.20678 0.2176 -0.204 0.21852 -0.20001 0.22223 C -0.19323 0.23588 -0.17223 0.25417 -0.1606 0.26042 C -0.15035 0.27408 -0.16129 0.26158 -0.15105 0.26829 C -0.14619 0.27153 -0.14237 0.27732 -0.13803 0.28102 C -0.13681 0.28195 -0.13056 0.28473 -0.12848 0.28565 C -0.11633 0.30186 -0.10608 0.32037 -0.09393 0.33658 C -0.09323 0.33912 -0.09167 0.34167 -0.09167 0.34445 C -0.09098 0.38334 -0.09167 0.40394 -0.09879 0.43658 C -0.1007 0.44514 -0.10122 0.45695 -0.10712 0.46181 C -0.10903 0.4794 -0.11268 0.497 -0.12258 0.5095 C -0.12344 0.51274 -0.12466 0.51575 -0.12501 0.51899 C -0.12535 0.52176 -0.12501 0.52477 -0.12605 0.52709 C -0.12674 0.52871 -0.12848 0.52917 -0.12969 0.5301 C -0.13143 0.53357 -0.1323 0.53797 -0.13438 0.54121 C -0.13525 0.5426 -0.13698 0.54306 -0.13803 0.54445 C -0.14063 0.54792 -0.14271 0.55186 -0.14514 0.55556 C -0.14827 0.56042 -0.14948 0.56783 -0.15348 0.57153 C -0.16685 0.58426 -0.18091 0.58912 -0.19636 0.59514 C -0.20573 0.59885 -0.21424 0.60463 -0.22379 0.60787 C -0.22987 0.61343 -0.23681 0.61528 -0.24393 0.61737 C -0.26494 0.6169 -0.28612 0.61737 -0.30712 0.61598 C -0.31389 0.61551 -0.32796 0.60903 -0.33681 0.60787 C -0.3474 0.60255 -0.35834 0.59908 -0.36893 0.59375 C -0.3698 0.59213 -0.37084 0.59075 -0.37136 0.58889 C -0.37205 0.58681 -0.37171 0.5845 -0.37258 0.58264 C -0.37605 0.57524 -0.3816 0.56875 -0.3856 0.56181 C -0.38959 0.5551 -0.39063 0.54977 -0.39393 0.54283 C -0.39532 0.53542 -0.39445 0.53843 -0.39636 0.53334 " pathEditMode="relative" ptsTypes="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</Words>
  <Application>Microsoft Office PowerPoint</Application>
  <PresentationFormat>On-screen Show (4:3)</PresentationFormat>
  <Paragraphs>15</Paragraphs>
  <Slides>27</Slides>
  <Notes>0</Notes>
  <HiddenSlides>0</HiddenSlides>
  <MMClips>26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Handwriting Instructional PowerPoint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Handwriting</dc:title>
  <dc:creator>debbie</dc:creator>
  <cp:lastModifiedBy>Debbie Draper</cp:lastModifiedBy>
  <cp:revision>27</cp:revision>
  <dcterms:created xsi:type="dcterms:W3CDTF">2012-02-21T22:31:01Z</dcterms:created>
  <dcterms:modified xsi:type="dcterms:W3CDTF">2013-11-13T23:43:41Z</dcterms:modified>
</cp:coreProperties>
</file>