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84" r:id="rId7"/>
    <p:sldId id="261" r:id="rId8"/>
    <p:sldId id="262" r:id="rId9"/>
    <p:sldId id="273" r:id="rId10"/>
    <p:sldId id="274" r:id="rId11"/>
    <p:sldId id="264" r:id="rId12"/>
    <p:sldId id="279" r:id="rId13"/>
    <p:sldId id="263" r:id="rId14"/>
    <p:sldId id="275" r:id="rId15"/>
    <p:sldId id="265" r:id="rId16"/>
    <p:sldId id="280" r:id="rId17"/>
    <p:sldId id="266" r:id="rId18"/>
    <p:sldId id="276" r:id="rId19"/>
    <p:sldId id="267" r:id="rId20"/>
    <p:sldId id="268" r:id="rId21"/>
    <p:sldId id="269" r:id="rId22"/>
    <p:sldId id="270" r:id="rId23"/>
    <p:sldId id="271" r:id="rId24"/>
    <p:sldId id="272" r:id="rId25"/>
    <p:sldId id="277" r:id="rId26"/>
    <p:sldId id="278" r:id="rId27"/>
    <p:sldId id="283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A5907F81-FF3C-4209-B2CC-9478B17C1E3E}">
          <p14:sldIdLst>
            <p14:sldId id="256"/>
            <p14:sldId id="257"/>
            <p14:sldId id="258"/>
            <p14:sldId id="259"/>
            <p14:sldId id="260"/>
            <p14:sldId id="284"/>
            <p14:sldId id="261"/>
            <p14:sldId id="262"/>
            <p14:sldId id="273"/>
            <p14:sldId id="274"/>
          </p14:sldIdLst>
        </p14:section>
        <p14:section name="Naamloze sectie" id="{50A053DB-CF51-4D48-B2CE-988B20F49B8C}">
          <p14:sldIdLst>
            <p14:sldId id="264"/>
            <p14:sldId id="279"/>
            <p14:sldId id="263"/>
            <p14:sldId id="275"/>
            <p14:sldId id="265"/>
            <p14:sldId id="280"/>
            <p14:sldId id="266"/>
            <p14:sldId id="276"/>
            <p14:sldId id="267"/>
            <p14:sldId id="268"/>
            <p14:sldId id="269"/>
            <p14:sldId id="270"/>
            <p14:sldId id="271"/>
            <p14:sldId id="272"/>
            <p14:sldId id="277"/>
            <p14:sldId id="278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EFF55-DEB7-405B-924A-68AA15E91C70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46582-E011-44B5-8E69-C39CCE04D4D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007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88001D-AD4A-4AC4-9B24-C6ACC0645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BDC0157-DAB8-46A6-AF5C-F538EB510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F20DBA9-C844-4DE3-B4DB-F9F323CF1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36DA9-F2EC-4788-9CF3-0C329050C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AE60E4-B3EC-45FC-896A-FE9E98B8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4020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216B4-B1D3-4986-8199-5DF6600C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4AB595F-6EA6-4171-8C38-E678A96E9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8151CD-B047-4CEC-8FA2-1042839F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756B94-31A9-416D-BBCB-693E0CD4E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57AA6C-8BA6-43E7-AAE0-162015203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3951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F7CB120-D87F-4F17-8204-8D455B182F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1EF6493-CEA8-4893-B498-E0A5552219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DB473C5-35B9-4C2A-9422-00DEFCA8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E8D2F9-3A76-4670-A860-725DCD4DC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86F7ED-6C88-4A64-840B-EDCCC5D52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0036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6B8A95-6A49-4076-9460-6DE1C2FD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517F97-B74C-42AF-95CE-8002FA271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8B2163-63DD-4F65-8464-2D2B2A16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6904E0-A0FD-499A-A3AD-920CA706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4D65B1-4916-40E9-B1BB-D4AA6D73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204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5043F1-FC1A-42BB-BFBC-148FD852B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9EF35C-CD63-42B7-A309-6580C7AF0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5513136-ED84-4B54-B4A0-3C549BE31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40C8C5-2DB6-4055-A4E1-04F6CFE98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4CA549-F883-4411-A244-D1A88896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286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47544-F0D4-4D02-8B2E-1DA54213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D2EE38-2AAB-4073-8C58-94EF3A3D08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E2CCAEC-E901-48C4-80E2-9ECCD3468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CE7CEC0-2CF2-4E10-AC08-FC38BE83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E2793F4-0217-4803-A34C-20B5CEDC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E384F9D-84B2-49BE-B679-BDF659BDE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978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506C1A-8B19-4B79-AFDD-C2C8B1E86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ED7CEF-7A74-4510-9142-0E0C1B56F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BD6B1B8-9939-4AFC-8C47-384F5D36B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F731CC5-912A-4CD9-943F-A49E121985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457DB1B-429E-4BED-8643-4B360C22C0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B318F4A-5D90-4008-8E95-3F0A3203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D6C53D4-2B97-4A00-A363-B76B9370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A43EC94-0906-411B-ADF8-0B8685AF8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929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129926-8DB0-4D56-ACA3-7D13A5A9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A529028-C812-42B3-B014-A4D1B3E8A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1028811-6FFE-4AD7-BB60-2035EE2F3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8B4EDB-FE4A-4A1C-AF4E-AD3B9EF9F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63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3A844AB-1B3E-4C3D-B413-081852E94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5653F57-E1B5-4805-A2F8-3B627E9FE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B275DE7-E367-4F5F-A5E3-47164F72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6763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A580A8-A594-4311-86C4-A87930449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396434-27EE-40BB-B6B4-FC1E12C0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2F2237-0572-4A54-B14F-F1533F5BD9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A972AF-81CF-44CC-B399-FA4526215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0530747-4513-4C97-BC4C-9E2B7CFE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D7F1EB-2176-4AE3-940B-F58A7B5D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435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6607C5-2A4D-4307-A958-BB954D7D1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4049574-2A3F-4106-96CB-BCACCE86E3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9F8341A-61D1-4C7D-A229-636AAA550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35E266-54AC-4585-920B-B531B097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1E767DB-1D46-426B-87D8-5E9C67F44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4DA4037-6D33-4A55-90A7-F2E40D05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9044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FD20CC6-0715-4558-9871-3E70CCFE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490A78-4773-4B7C-8464-34C79A78F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0C8E85D-7AE3-40F7-8DA3-E48BF9EF8E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DC478-474C-40FF-8B5D-AEF94C8B62C2}" type="datetimeFigureOut">
              <a:rPr lang="nl-NL" smtClean="0"/>
              <a:t>11-7-2018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0EC2BF-B84E-4AB5-B615-2F01B1FEB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3406D73-49EC-436A-95E8-DBB282AE19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237C7-80CC-43EA-BE04-9B3E6CF14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5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6B2DD1-B065-484E-82B4-2EE0CE762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2664" y="1961058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de-DE" dirty="0"/>
            </a:br>
            <a:r>
              <a:rPr lang="de-DE" dirty="0"/>
              <a:t>The </a:t>
            </a:r>
            <a:r>
              <a:rPr lang="de-DE" dirty="0" err="1"/>
              <a:t>Waverider</a:t>
            </a:r>
            <a:r>
              <a:rPr lang="de-DE" dirty="0"/>
              <a:t> </a:t>
            </a:r>
            <a:r>
              <a:rPr lang="de-DE" dirty="0" err="1"/>
              <a:t>Spaceplane</a:t>
            </a:r>
            <a:r>
              <a:rPr lang="de-DE" dirty="0"/>
              <a:t> and Suborbital Transport Aircraft:</a:t>
            </a:r>
            <a:br>
              <a:rPr lang="de-DE" dirty="0"/>
            </a:br>
            <a:br>
              <a:rPr lang="de-DE" dirty="0"/>
            </a:br>
            <a:r>
              <a:rPr lang="de-DE" sz="4400" dirty="0"/>
              <a:t> </a:t>
            </a:r>
            <a:r>
              <a:rPr lang="de-DE" sz="4400" dirty="0" err="1"/>
              <a:t>Preliminary</a:t>
            </a:r>
            <a:r>
              <a:rPr lang="de-DE" sz="4400" dirty="0"/>
              <a:t> Design Concept</a:t>
            </a:r>
            <a:endParaRPr lang="nl-NL" sz="49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D6B034F-430E-484E-8869-BFA9985B50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2664" y="5086889"/>
            <a:ext cx="9144000" cy="1655762"/>
          </a:xfrm>
        </p:spPr>
        <p:txBody>
          <a:bodyPr/>
          <a:lstStyle/>
          <a:p>
            <a:r>
              <a:rPr lang="nl-NL" dirty="0"/>
              <a:t>Kay Runne</a:t>
            </a:r>
          </a:p>
        </p:txBody>
      </p:sp>
    </p:spTree>
    <p:extLst>
      <p:ext uri="{BB962C8B-B14F-4D97-AF65-F5344CB8AC3E}">
        <p14:creationId xmlns:p14="http://schemas.microsoft.com/office/powerpoint/2010/main" val="1675923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08B6F73-7681-4546-9A3D-7D60B5F15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32" y="-65314"/>
            <a:ext cx="6018245" cy="837888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CAAC8AD-F8F1-45FA-BFC7-B3D4EBE68D9F}"/>
              </a:ext>
            </a:extLst>
          </p:cNvPr>
          <p:cNvSpPr/>
          <p:nvPr/>
        </p:nvSpPr>
        <p:spPr>
          <a:xfrm>
            <a:off x="237688" y="56386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sz="2400" dirty="0">
                <a:solidFill>
                  <a:prstClr val="black"/>
                </a:solidFill>
              </a:rPr>
              <a:t>VULCAN IIL</a:t>
            </a:r>
          </a:p>
          <a:p>
            <a:pPr lvl="0"/>
            <a:r>
              <a:rPr lang="nl-NL" dirty="0" err="1">
                <a:solidFill>
                  <a:prstClr val="black"/>
                </a:solidFill>
              </a:rPr>
              <a:t>Waverider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 err="1">
                <a:solidFill>
                  <a:prstClr val="black"/>
                </a:solidFill>
              </a:rPr>
              <a:t>Suborbital</a:t>
            </a:r>
            <a:r>
              <a:rPr lang="nl-NL" dirty="0">
                <a:solidFill>
                  <a:prstClr val="black"/>
                </a:solidFill>
              </a:rPr>
              <a:t> Transport Aircraft</a:t>
            </a:r>
          </a:p>
          <a:p>
            <a:pPr lvl="0"/>
            <a:r>
              <a:rPr lang="nl-NL" dirty="0">
                <a:solidFill>
                  <a:prstClr val="black"/>
                </a:solidFill>
              </a:rPr>
              <a:t>Project </a:t>
            </a:r>
            <a:r>
              <a:rPr lang="nl-NL" dirty="0" err="1">
                <a:solidFill>
                  <a:prstClr val="black"/>
                </a:solidFill>
              </a:rPr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753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7/77/XH558_Planform.JPG">
            <a:extLst>
              <a:ext uri="{FF2B5EF4-FFF2-40B4-BE49-F238E27FC236}">
                <a16:creationId xmlns:a16="http://schemas.microsoft.com/office/drawing/2014/main" id="{C88CB929-4B9A-4A06-A8EC-C3D66FE1E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0"/>
            <a:ext cx="6875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D6D2C27-4CFF-4892-9C9D-E6A8C49A9B12}"/>
              </a:ext>
            </a:extLst>
          </p:cNvPr>
          <p:cNvSpPr txBox="1"/>
          <p:nvPr/>
        </p:nvSpPr>
        <p:spPr>
          <a:xfrm>
            <a:off x="186613" y="1315617"/>
            <a:ext cx="253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AVRO   </a:t>
            </a:r>
            <a:r>
              <a:rPr lang="nl-NL" sz="3200" dirty="0"/>
              <a:t>VULCAN</a:t>
            </a:r>
          </a:p>
        </p:txBody>
      </p:sp>
    </p:spTree>
    <p:extLst>
      <p:ext uri="{BB962C8B-B14F-4D97-AF65-F5344CB8AC3E}">
        <p14:creationId xmlns:p14="http://schemas.microsoft.com/office/powerpoint/2010/main" val="1223324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97F1B-567A-4FBD-8420-19DC24ADD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Structure</a:t>
            </a:r>
            <a:r>
              <a:rPr lang="nl-NL" dirty="0"/>
              <a:t>:  Silicium-Carbon (</a:t>
            </a:r>
            <a:r>
              <a:rPr lang="nl-NL" dirty="0" err="1"/>
              <a:t>SiC</a:t>
            </a:r>
            <a:r>
              <a:rPr lang="nl-NL" dirty="0"/>
              <a:t>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C307EA-2866-4474-A2E4-9B7DBF8F4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479" y="1582343"/>
            <a:ext cx="10515600" cy="48268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u="sng" dirty="0"/>
              <a:t>Separate </a:t>
            </a:r>
            <a:r>
              <a:rPr lang="nl-NL" u="sng" dirty="0" err="1"/>
              <a:t>components</a:t>
            </a:r>
            <a:r>
              <a:rPr lang="nl-NL" u="sng" dirty="0"/>
              <a:t>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Wing-Body:          double-</a:t>
            </a:r>
            <a:r>
              <a:rPr lang="nl-NL" dirty="0" err="1"/>
              <a:t>wall</a:t>
            </a:r>
            <a:r>
              <a:rPr lang="nl-NL" dirty="0"/>
              <a:t> skin </a:t>
            </a:r>
            <a:r>
              <a:rPr lang="nl-NL" dirty="0" err="1"/>
              <a:t>with</a:t>
            </a:r>
            <a:r>
              <a:rPr lang="nl-NL" dirty="0"/>
              <a:t> nanotube </a:t>
            </a:r>
            <a:r>
              <a:rPr lang="nl-NL" dirty="0" err="1"/>
              <a:t>structure</a:t>
            </a:r>
            <a:r>
              <a:rPr lang="nl-NL" dirty="0"/>
              <a:t>,</a:t>
            </a:r>
          </a:p>
          <a:p>
            <a:pPr marL="0" indent="0">
              <a:buNone/>
            </a:pPr>
            <a:r>
              <a:rPr lang="nl-NL" dirty="0"/>
              <a:t>                               </a:t>
            </a:r>
            <a:r>
              <a:rPr lang="nl-NL" dirty="0" err="1"/>
              <a:t>induction</a:t>
            </a:r>
            <a:r>
              <a:rPr lang="nl-NL" dirty="0"/>
              <a:t> </a:t>
            </a:r>
            <a:r>
              <a:rPr lang="nl-NL" dirty="0" err="1"/>
              <a:t>welded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spars</a:t>
            </a:r>
            <a:r>
              <a:rPr lang="nl-NL" dirty="0"/>
              <a:t>, </a:t>
            </a:r>
            <a:r>
              <a:rPr lang="nl-NL" dirty="0" err="1"/>
              <a:t>active</a:t>
            </a:r>
            <a:r>
              <a:rPr lang="nl-NL" dirty="0"/>
              <a:t> </a:t>
            </a:r>
            <a:r>
              <a:rPr lang="nl-NL" dirty="0" err="1"/>
              <a:t>cooling</a:t>
            </a:r>
            <a:r>
              <a:rPr lang="nl-NL" dirty="0"/>
              <a:t>. 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Tanks:                   </a:t>
            </a:r>
            <a:r>
              <a:rPr lang="nl-NL" dirty="0" err="1"/>
              <a:t>pressure</a:t>
            </a:r>
            <a:r>
              <a:rPr lang="nl-NL" dirty="0"/>
              <a:t> </a:t>
            </a:r>
            <a:r>
              <a:rPr lang="nl-NL" dirty="0" err="1"/>
              <a:t>vesssel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double-</a:t>
            </a:r>
            <a:r>
              <a:rPr lang="nl-NL" dirty="0" err="1"/>
              <a:t>wall</a:t>
            </a:r>
            <a:r>
              <a:rPr lang="nl-NL" dirty="0"/>
              <a:t> skin </a:t>
            </a:r>
            <a:r>
              <a:rPr lang="nl-NL" dirty="0" err="1"/>
              <a:t>with</a:t>
            </a:r>
            <a:r>
              <a:rPr lang="nl-NL" dirty="0"/>
              <a:t> </a:t>
            </a:r>
          </a:p>
          <a:p>
            <a:pPr marL="0" indent="0">
              <a:buNone/>
            </a:pPr>
            <a:r>
              <a:rPr lang="nl-NL" dirty="0"/>
              <a:t>                              nanotube </a:t>
            </a:r>
            <a:r>
              <a:rPr lang="nl-NL" dirty="0" err="1"/>
              <a:t>structure</a:t>
            </a:r>
            <a:r>
              <a:rPr lang="nl-NL" dirty="0"/>
              <a:t>, </a:t>
            </a:r>
            <a:r>
              <a:rPr lang="nl-NL" dirty="0" err="1"/>
              <a:t>induction</a:t>
            </a:r>
            <a:r>
              <a:rPr lang="nl-NL" dirty="0"/>
              <a:t> </a:t>
            </a:r>
            <a:r>
              <a:rPr lang="nl-NL" dirty="0" err="1"/>
              <a:t>welded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spars</a:t>
            </a:r>
            <a:r>
              <a:rPr lang="nl-NL" dirty="0"/>
              <a:t>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err="1"/>
              <a:t>Pressure</a:t>
            </a:r>
            <a:r>
              <a:rPr lang="nl-NL" dirty="0"/>
              <a:t> </a:t>
            </a:r>
            <a:r>
              <a:rPr lang="nl-NL" dirty="0" err="1"/>
              <a:t>Cabin</a:t>
            </a:r>
            <a:r>
              <a:rPr lang="nl-NL" dirty="0"/>
              <a:t>:  </a:t>
            </a:r>
            <a:r>
              <a:rPr lang="nl-NL" dirty="0" err="1"/>
              <a:t>same</a:t>
            </a:r>
            <a:r>
              <a:rPr lang="nl-NL" dirty="0"/>
              <a:t> </a:t>
            </a:r>
            <a:r>
              <a:rPr lang="nl-NL" dirty="0" err="1"/>
              <a:t>structure</a:t>
            </a:r>
            <a:r>
              <a:rPr lang="nl-NL" dirty="0"/>
              <a:t> as </a:t>
            </a:r>
            <a:r>
              <a:rPr lang="nl-NL" dirty="0" err="1"/>
              <a:t>for</a:t>
            </a:r>
            <a:r>
              <a:rPr lang="nl-NL" dirty="0"/>
              <a:t> tanks </a:t>
            </a:r>
            <a:r>
              <a:rPr lang="nl-NL" dirty="0" err="1"/>
              <a:t>except</a:t>
            </a:r>
            <a:r>
              <a:rPr lang="nl-NL" dirty="0"/>
              <a:t> nanotubes</a:t>
            </a:r>
          </a:p>
          <a:p>
            <a:pPr marL="0" indent="0">
              <a:buNone/>
            </a:pPr>
            <a:r>
              <a:rPr lang="nl-NL" dirty="0"/>
              <a:t>                              but </a:t>
            </a:r>
            <a:r>
              <a:rPr lang="nl-NL" dirty="0" err="1"/>
              <a:t>stricter</a:t>
            </a:r>
            <a:r>
              <a:rPr lang="nl-NL" dirty="0"/>
              <a:t> </a:t>
            </a:r>
            <a:r>
              <a:rPr lang="nl-NL" dirty="0" err="1"/>
              <a:t>safety</a:t>
            </a:r>
            <a:r>
              <a:rPr lang="nl-NL" dirty="0"/>
              <a:t> </a:t>
            </a:r>
            <a:r>
              <a:rPr lang="nl-NL" dirty="0" err="1"/>
              <a:t>requirements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2084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09">
            <a:extLst>
              <a:ext uri="{FF2B5EF4-FFF2-40B4-BE49-F238E27FC236}">
                <a16:creationId xmlns:a16="http://schemas.microsoft.com/office/drawing/2014/main" id="{4B4D215E-2479-4CC2-86EA-C140B8BEA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369" y="106899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269BB1A0-2BB2-402C-AB66-02F49AA57DF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38369" y="1203541"/>
            <a:ext cx="10260013" cy="5029200"/>
            <a:chOff x="1511" y="1856"/>
            <a:chExt cx="13345" cy="6555"/>
          </a:xfrm>
        </p:grpSpPr>
        <p:sp>
          <p:nvSpPr>
            <p:cNvPr id="4" name="AutoShape 308">
              <a:extLst>
                <a:ext uri="{FF2B5EF4-FFF2-40B4-BE49-F238E27FC236}">
                  <a16:creationId xmlns:a16="http://schemas.microsoft.com/office/drawing/2014/main" id="{FB3E30B7-5414-45D6-95C7-C703F608BE9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511" y="1856"/>
              <a:ext cx="13345" cy="6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" name="Line 307">
              <a:extLst>
                <a:ext uri="{FF2B5EF4-FFF2-40B4-BE49-F238E27FC236}">
                  <a16:creationId xmlns:a16="http://schemas.microsoft.com/office/drawing/2014/main" id="{5A03196F-6948-4A7E-8895-ED88061550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3" y="6176"/>
              <a:ext cx="2177" cy="139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Line 306">
              <a:extLst>
                <a:ext uri="{FF2B5EF4-FFF2-40B4-BE49-F238E27FC236}">
                  <a16:creationId xmlns:a16="http://schemas.microsoft.com/office/drawing/2014/main" id="{2C05018B-ED3A-44D8-841E-E9145A2EFF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38" y="6487"/>
              <a:ext cx="1720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Line 305">
              <a:extLst>
                <a:ext uri="{FF2B5EF4-FFF2-40B4-BE49-F238E27FC236}">
                  <a16:creationId xmlns:a16="http://schemas.microsoft.com/office/drawing/2014/main" id="{2CF716BB-4752-4143-BF51-9ABB87F029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8" y="3992"/>
              <a:ext cx="2" cy="71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" name="Line 304">
              <a:extLst>
                <a:ext uri="{FF2B5EF4-FFF2-40B4-BE49-F238E27FC236}">
                  <a16:creationId xmlns:a16="http://schemas.microsoft.com/office/drawing/2014/main" id="{CBB12CBC-805F-4DF3-8A03-5C8E1DC488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44" y="5147"/>
              <a:ext cx="465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Line 303">
              <a:extLst>
                <a:ext uri="{FF2B5EF4-FFF2-40B4-BE49-F238E27FC236}">
                  <a16:creationId xmlns:a16="http://schemas.microsoft.com/office/drawing/2014/main" id="{DE45146D-F661-40B2-B005-FCF73200B9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63" y="3635"/>
              <a:ext cx="1" cy="226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AutoShape 302">
              <a:extLst>
                <a:ext uri="{FF2B5EF4-FFF2-40B4-BE49-F238E27FC236}">
                  <a16:creationId xmlns:a16="http://schemas.microsoft.com/office/drawing/2014/main" id="{A5C59663-91D1-484D-B32C-61E8375530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283" y="5618"/>
              <a:ext cx="157" cy="149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Rectangle 301">
              <a:extLst>
                <a:ext uri="{FF2B5EF4-FFF2-40B4-BE49-F238E27FC236}">
                  <a16:creationId xmlns:a16="http://schemas.microsoft.com/office/drawing/2014/main" id="{F3F49AF8-84A3-405C-B639-58021DB6E2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6" y="3708"/>
              <a:ext cx="1718" cy="29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Oval 300">
              <a:extLst>
                <a:ext uri="{FF2B5EF4-FFF2-40B4-BE49-F238E27FC236}">
                  <a16:creationId xmlns:a16="http://schemas.microsoft.com/office/drawing/2014/main" id="{E593AB60-1BFD-42FE-869B-D71CDEF32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" y="3693"/>
              <a:ext cx="306" cy="2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Line 299">
              <a:extLst>
                <a:ext uri="{FF2B5EF4-FFF2-40B4-BE49-F238E27FC236}">
                  <a16:creationId xmlns:a16="http://schemas.microsoft.com/office/drawing/2014/main" id="{9DF291C9-6B35-4CAF-A566-F8C5509A65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4" y="3353"/>
              <a:ext cx="13" cy="51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Line 298">
              <a:extLst>
                <a:ext uri="{FF2B5EF4-FFF2-40B4-BE49-F238E27FC236}">
                  <a16:creationId xmlns:a16="http://schemas.microsoft.com/office/drawing/2014/main" id="{770EFB3C-BBAC-4C52-8A72-B973212A65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5" y="3069"/>
              <a:ext cx="1254" cy="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Line 297">
              <a:extLst>
                <a:ext uri="{FF2B5EF4-FFF2-40B4-BE49-F238E27FC236}">
                  <a16:creationId xmlns:a16="http://schemas.microsoft.com/office/drawing/2014/main" id="{F5F5C369-CA14-4F20-AC2F-CB5173B750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6" y="3826"/>
              <a:ext cx="2515" cy="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Line 296">
              <a:extLst>
                <a:ext uri="{FF2B5EF4-FFF2-40B4-BE49-F238E27FC236}">
                  <a16:creationId xmlns:a16="http://schemas.microsoft.com/office/drawing/2014/main" id="{61EE2BBA-6D14-4C8D-A083-FF9DDF118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79" y="2963"/>
              <a:ext cx="2" cy="50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Line 295">
              <a:extLst>
                <a:ext uri="{FF2B5EF4-FFF2-40B4-BE49-F238E27FC236}">
                  <a16:creationId xmlns:a16="http://schemas.microsoft.com/office/drawing/2014/main" id="{2CE06C5C-F53C-4886-8F11-09E7B350F0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96" y="4851"/>
              <a:ext cx="854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Line 294">
              <a:extLst>
                <a:ext uri="{FF2B5EF4-FFF2-40B4-BE49-F238E27FC236}">
                  <a16:creationId xmlns:a16="http://schemas.microsoft.com/office/drawing/2014/main" id="{C1EDDDCF-F4D0-4455-A33B-DDF3D9433A2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9367" y="3320"/>
              <a:ext cx="37" cy="132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Line 293">
              <a:extLst>
                <a:ext uri="{FF2B5EF4-FFF2-40B4-BE49-F238E27FC236}">
                  <a16:creationId xmlns:a16="http://schemas.microsoft.com/office/drawing/2014/main" id="{5F3B1CFD-DDC9-43CB-937A-8FFDAA824C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61" y="4339"/>
              <a:ext cx="912" cy="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Line 292">
              <a:extLst>
                <a:ext uri="{FF2B5EF4-FFF2-40B4-BE49-F238E27FC236}">
                  <a16:creationId xmlns:a16="http://schemas.microsoft.com/office/drawing/2014/main" id="{E9A706CC-F090-42B8-9885-EC5085D519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90" y="6305"/>
              <a:ext cx="5548" cy="3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Line 291">
              <a:extLst>
                <a:ext uri="{FF2B5EF4-FFF2-40B4-BE49-F238E27FC236}">
                  <a16:creationId xmlns:a16="http://schemas.microsoft.com/office/drawing/2014/main" id="{E2F6E947-73F7-4CDE-A9AF-4B3AA2676A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88" y="5118"/>
              <a:ext cx="6029" cy="2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Line 290">
              <a:extLst>
                <a:ext uri="{FF2B5EF4-FFF2-40B4-BE49-F238E27FC236}">
                  <a16:creationId xmlns:a16="http://schemas.microsoft.com/office/drawing/2014/main" id="{0E47017D-137A-4DDB-9B94-927178B521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96" y="5148"/>
              <a:ext cx="39" cy="11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Line 289">
              <a:extLst>
                <a:ext uri="{FF2B5EF4-FFF2-40B4-BE49-F238E27FC236}">
                  <a16:creationId xmlns:a16="http://schemas.microsoft.com/office/drawing/2014/main" id="{7378B7AE-198B-4851-8B06-2E34EB71BE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78" y="5213"/>
              <a:ext cx="3982" cy="1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Line 288">
              <a:extLst>
                <a:ext uri="{FF2B5EF4-FFF2-40B4-BE49-F238E27FC236}">
                  <a16:creationId xmlns:a16="http://schemas.microsoft.com/office/drawing/2014/main" id="{F3B79F30-1B1B-4D53-A6D1-33C63EDE91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06" y="6221"/>
              <a:ext cx="3936" cy="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Line 287">
              <a:extLst>
                <a:ext uri="{FF2B5EF4-FFF2-40B4-BE49-F238E27FC236}">
                  <a16:creationId xmlns:a16="http://schemas.microsoft.com/office/drawing/2014/main" id="{E9D391EF-DA3C-41D2-8A12-02C79EFCD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88" y="5718"/>
              <a:ext cx="5809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Arc 286">
              <a:extLst>
                <a:ext uri="{FF2B5EF4-FFF2-40B4-BE49-F238E27FC236}">
                  <a16:creationId xmlns:a16="http://schemas.microsoft.com/office/drawing/2014/main" id="{017329FF-8A09-4E79-AF0B-CEDF7D649994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584" y="5326"/>
              <a:ext cx="1152" cy="37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083"/>
                <a:gd name="T1" fmla="*/ 0 h 21600"/>
                <a:gd name="T2" fmla="*/ 21083 w 21083"/>
                <a:gd name="T3" fmla="*/ 16904 h 21600"/>
                <a:gd name="T4" fmla="*/ 0 w 2108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83" h="21600" fill="none" extrusionOk="0">
                  <a:moveTo>
                    <a:pt x="0" y="0"/>
                  </a:moveTo>
                  <a:cubicBezTo>
                    <a:pt x="10119" y="0"/>
                    <a:pt x="18883" y="7026"/>
                    <a:pt x="21083" y="16903"/>
                  </a:cubicBezTo>
                </a:path>
                <a:path w="21083" h="21600" stroke="0" extrusionOk="0">
                  <a:moveTo>
                    <a:pt x="0" y="0"/>
                  </a:moveTo>
                  <a:cubicBezTo>
                    <a:pt x="10119" y="0"/>
                    <a:pt x="18883" y="7026"/>
                    <a:pt x="21083" y="1690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Arc 285">
              <a:extLst>
                <a:ext uri="{FF2B5EF4-FFF2-40B4-BE49-F238E27FC236}">
                  <a16:creationId xmlns:a16="http://schemas.microsoft.com/office/drawing/2014/main" id="{4913B231-F36C-4E65-8A8B-FED49B82B8F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70" y="5719"/>
              <a:ext cx="1203" cy="33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211"/>
                <a:gd name="T1" fmla="*/ 0 h 21600"/>
                <a:gd name="T2" fmla="*/ 21211 w 21211"/>
                <a:gd name="T3" fmla="*/ 17519 h 21600"/>
                <a:gd name="T4" fmla="*/ 0 w 212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11" h="21600" fill="none" extrusionOk="0">
                  <a:moveTo>
                    <a:pt x="0" y="0"/>
                  </a:moveTo>
                  <a:cubicBezTo>
                    <a:pt x="10355" y="0"/>
                    <a:pt x="19254" y="7349"/>
                    <a:pt x="21210" y="17519"/>
                  </a:cubicBezTo>
                </a:path>
                <a:path w="21211" h="21600" stroke="0" extrusionOk="0">
                  <a:moveTo>
                    <a:pt x="0" y="0"/>
                  </a:moveTo>
                  <a:cubicBezTo>
                    <a:pt x="10355" y="0"/>
                    <a:pt x="19254" y="7349"/>
                    <a:pt x="21210" y="175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" name="Line 284">
              <a:extLst>
                <a:ext uri="{FF2B5EF4-FFF2-40B4-BE49-F238E27FC236}">
                  <a16:creationId xmlns:a16="http://schemas.microsoft.com/office/drawing/2014/main" id="{585F2462-EAFD-4733-BC8B-4C0419B25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62" y="4350"/>
              <a:ext cx="20" cy="51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" name="Line 283">
              <a:extLst>
                <a:ext uri="{FF2B5EF4-FFF2-40B4-BE49-F238E27FC236}">
                  <a16:creationId xmlns:a16="http://schemas.microsoft.com/office/drawing/2014/main" id="{4424FE3E-E97B-4F86-AE46-A9E195B4A7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28" y="4601"/>
              <a:ext cx="8" cy="864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" name="Arc 282">
              <a:extLst>
                <a:ext uri="{FF2B5EF4-FFF2-40B4-BE49-F238E27FC236}">
                  <a16:creationId xmlns:a16="http://schemas.microsoft.com/office/drawing/2014/main" id="{6D446CE1-541F-49C1-96B3-3211F17AF8BF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445" y="5211"/>
              <a:ext cx="1055" cy="148"/>
            </a:xfrm>
            <a:custGeom>
              <a:avLst/>
              <a:gdLst>
                <a:gd name="G0" fmla="+- 20318 0 0"/>
                <a:gd name="G1" fmla="+- 21600 0 0"/>
                <a:gd name="G2" fmla="+- 21600 0 0"/>
                <a:gd name="T0" fmla="*/ 0 w 41918"/>
                <a:gd name="T1" fmla="*/ 14271 h 21600"/>
                <a:gd name="T2" fmla="*/ 41918 w 41918"/>
                <a:gd name="T3" fmla="*/ 21600 h 21600"/>
                <a:gd name="T4" fmla="*/ 20318 w 419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18" h="21600" fill="none" extrusionOk="0">
                  <a:moveTo>
                    <a:pt x="-1" y="14270"/>
                  </a:moveTo>
                  <a:cubicBezTo>
                    <a:pt x="3088" y="5707"/>
                    <a:pt x="11214" y="0"/>
                    <a:pt x="20318" y="0"/>
                  </a:cubicBezTo>
                  <a:cubicBezTo>
                    <a:pt x="32247" y="0"/>
                    <a:pt x="41918" y="9670"/>
                    <a:pt x="41918" y="21600"/>
                  </a:cubicBezTo>
                </a:path>
                <a:path w="41918" h="21600" stroke="0" extrusionOk="0">
                  <a:moveTo>
                    <a:pt x="-1" y="14270"/>
                  </a:moveTo>
                  <a:cubicBezTo>
                    <a:pt x="3088" y="5707"/>
                    <a:pt x="11214" y="0"/>
                    <a:pt x="20318" y="0"/>
                  </a:cubicBezTo>
                  <a:cubicBezTo>
                    <a:pt x="32247" y="0"/>
                    <a:pt x="41918" y="9670"/>
                    <a:pt x="41918" y="21600"/>
                  </a:cubicBezTo>
                  <a:lnTo>
                    <a:pt x="20318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Arc 281">
              <a:extLst>
                <a:ext uri="{FF2B5EF4-FFF2-40B4-BE49-F238E27FC236}">
                  <a16:creationId xmlns:a16="http://schemas.microsoft.com/office/drawing/2014/main" id="{4647D0F4-BF1C-4166-8CB8-F42CFCB21FA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492" y="6070"/>
              <a:ext cx="1055" cy="149"/>
            </a:xfrm>
            <a:custGeom>
              <a:avLst/>
              <a:gdLst>
                <a:gd name="G0" fmla="+- 20318 0 0"/>
                <a:gd name="G1" fmla="+- 21600 0 0"/>
                <a:gd name="G2" fmla="+- 21600 0 0"/>
                <a:gd name="T0" fmla="*/ 0 w 41918"/>
                <a:gd name="T1" fmla="*/ 14271 h 21600"/>
                <a:gd name="T2" fmla="*/ 41918 w 41918"/>
                <a:gd name="T3" fmla="*/ 21600 h 21600"/>
                <a:gd name="T4" fmla="*/ 20318 w 419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18" h="21600" fill="none" extrusionOk="0">
                  <a:moveTo>
                    <a:pt x="-1" y="14270"/>
                  </a:moveTo>
                  <a:cubicBezTo>
                    <a:pt x="3088" y="5707"/>
                    <a:pt x="11214" y="0"/>
                    <a:pt x="20318" y="0"/>
                  </a:cubicBezTo>
                  <a:cubicBezTo>
                    <a:pt x="32247" y="0"/>
                    <a:pt x="41918" y="9670"/>
                    <a:pt x="41918" y="21600"/>
                  </a:cubicBezTo>
                </a:path>
                <a:path w="41918" h="21600" stroke="0" extrusionOk="0">
                  <a:moveTo>
                    <a:pt x="-1" y="14270"/>
                  </a:moveTo>
                  <a:cubicBezTo>
                    <a:pt x="3088" y="5707"/>
                    <a:pt x="11214" y="0"/>
                    <a:pt x="20318" y="0"/>
                  </a:cubicBezTo>
                  <a:cubicBezTo>
                    <a:pt x="32247" y="0"/>
                    <a:pt x="41918" y="9670"/>
                    <a:pt x="41918" y="21600"/>
                  </a:cubicBezTo>
                  <a:lnTo>
                    <a:pt x="20318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Line 280">
              <a:extLst>
                <a:ext uri="{FF2B5EF4-FFF2-40B4-BE49-F238E27FC236}">
                  <a16:creationId xmlns:a16="http://schemas.microsoft.com/office/drawing/2014/main" id="{6E8BB7F3-9BBB-41EB-B4DD-DB2C799E56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48" y="5408"/>
              <a:ext cx="36" cy="53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Line 279">
              <a:extLst>
                <a:ext uri="{FF2B5EF4-FFF2-40B4-BE49-F238E27FC236}">
                  <a16:creationId xmlns:a16="http://schemas.microsoft.com/office/drawing/2014/main" id="{751878F6-098E-4815-9E79-65822DB106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04" y="5536"/>
              <a:ext cx="44" cy="41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Line 278">
              <a:extLst>
                <a:ext uri="{FF2B5EF4-FFF2-40B4-BE49-F238E27FC236}">
                  <a16:creationId xmlns:a16="http://schemas.microsoft.com/office/drawing/2014/main" id="{F9B8C632-EFA0-4F94-A494-5931E5384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27" y="5427"/>
              <a:ext cx="53" cy="62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Line 277">
              <a:extLst>
                <a:ext uri="{FF2B5EF4-FFF2-40B4-BE49-F238E27FC236}">
                  <a16:creationId xmlns:a16="http://schemas.microsoft.com/office/drawing/2014/main" id="{2461FC48-1024-439C-9472-BA549CE74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83" y="5336"/>
              <a:ext cx="46" cy="65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Line 276">
              <a:extLst>
                <a:ext uri="{FF2B5EF4-FFF2-40B4-BE49-F238E27FC236}">
                  <a16:creationId xmlns:a16="http://schemas.microsoft.com/office/drawing/2014/main" id="{62FB4F20-A661-4F8D-83AD-02F528D7D1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852" y="5293"/>
              <a:ext cx="67" cy="79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Line 275">
              <a:extLst>
                <a:ext uri="{FF2B5EF4-FFF2-40B4-BE49-F238E27FC236}">
                  <a16:creationId xmlns:a16="http://schemas.microsoft.com/office/drawing/2014/main" id="{6CC941EA-507D-4FED-BDA6-FA1A81207F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8" y="5342"/>
              <a:ext cx="28" cy="74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Line 274">
              <a:extLst>
                <a:ext uri="{FF2B5EF4-FFF2-40B4-BE49-F238E27FC236}">
                  <a16:creationId xmlns:a16="http://schemas.microsoft.com/office/drawing/2014/main" id="{4F52DC54-030E-4928-B0AE-2904A377DB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78" y="5697"/>
              <a:ext cx="175" cy="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AutoShape 273">
              <a:extLst>
                <a:ext uri="{FF2B5EF4-FFF2-40B4-BE49-F238E27FC236}">
                  <a16:creationId xmlns:a16="http://schemas.microsoft.com/office/drawing/2014/main" id="{C632FF0E-0C01-45BA-9D86-19DA444876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809" y="4779"/>
              <a:ext cx="308" cy="15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Line 272">
              <a:extLst>
                <a:ext uri="{FF2B5EF4-FFF2-40B4-BE49-F238E27FC236}">
                  <a16:creationId xmlns:a16="http://schemas.microsoft.com/office/drawing/2014/main" id="{AA5D9F66-4752-4F0C-A854-89E759A09E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84" y="5555"/>
              <a:ext cx="39" cy="3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Line 271">
              <a:extLst>
                <a:ext uri="{FF2B5EF4-FFF2-40B4-BE49-F238E27FC236}">
                  <a16:creationId xmlns:a16="http://schemas.microsoft.com/office/drawing/2014/main" id="{58C2938E-E01A-455F-A4D7-FA3547FC2D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55" y="5528"/>
              <a:ext cx="71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Line 270">
              <a:extLst>
                <a:ext uri="{FF2B5EF4-FFF2-40B4-BE49-F238E27FC236}">
                  <a16:creationId xmlns:a16="http://schemas.microsoft.com/office/drawing/2014/main" id="{153B9B76-55D7-403B-B28D-447E9F3280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34" y="5541"/>
              <a:ext cx="69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Line 269">
              <a:extLst>
                <a:ext uri="{FF2B5EF4-FFF2-40B4-BE49-F238E27FC236}">
                  <a16:creationId xmlns:a16="http://schemas.microsoft.com/office/drawing/2014/main" id="{7E177C3E-A842-42E7-8DBF-9E9C5AE79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07" y="5544"/>
              <a:ext cx="39" cy="34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Line 268">
              <a:extLst>
                <a:ext uri="{FF2B5EF4-FFF2-40B4-BE49-F238E27FC236}">
                  <a16:creationId xmlns:a16="http://schemas.microsoft.com/office/drawing/2014/main" id="{F31E249D-5A21-4198-80A7-87200B8F8F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10" y="5517"/>
              <a:ext cx="41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Line 267">
              <a:extLst>
                <a:ext uri="{FF2B5EF4-FFF2-40B4-BE49-F238E27FC236}">
                  <a16:creationId xmlns:a16="http://schemas.microsoft.com/office/drawing/2014/main" id="{02718973-5BDB-408E-8CCC-89C5239138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37" y="5543"/>
              <a:ext cx="71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Line 266">
              <a:extLst>
                <a:ext uri="{FF2B5EF4-FFF2-40B4-BE49-F238E27FC236}">
                  <a16:creationId xmlns:a16="http://schemas.microsoft.com/office/drawing/2014/main" id="{2F33273E-B870-499A-9FBA-5AF4A327FE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22" y="5534"/>
              <a:ext cx="39" cy="346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Line 265">
              <a:extLst>
                <a:ext uri="{FF2B5EF4-FFF2-40B4-BE49-F238E27FC236}">
                  <a16:creationId xmlns:a16="http://schemas.microsoft.com/office/drawing/2014/main" id="{239292A0-1F96-4215-82E2-03505C5FB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7" y="5519"/>
              <a:ext cx="69" cy="34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Line 264">
              <a:extLst>
                <a:ext uri="{FF2B5EF4-FFF2-40B4-BE49-F238E27FC236}">
                  <a16:creationId xmlns:a16="http://schemas.microsoft.com/office/drawing/2014/main" id="{6ACB2F23-5F33-4CBA-8F8A-B8AF800870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72" y="5520"/>
              <a:ext cx="69" cy="341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Line 263">
              <a:extLst>
                <a:ext uri="{FF2B5EF4-FFF2-40B4-BE49-F238E27FC236}">
                  <a16:creationId xmlns:a16="http://schemas.microsoft.com/office/drawing/2014/main" id="{57FA506F-BA4C-4E21-80FC-9D3DB48170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31" y="5539"/>
              <a:ext cx="38" cy="346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Line 262">
              <a:extLst>
                <a:ext uri="{FF2B5EF4-FFF2-40B4-BE49-F238E27FC236}">
                  <a16:creationId xmlns:a16="http://schemas.microsoft.com/office/drawing/2014/main" id="{5F22E8AF-8332-42FE-81CC-58333F8D2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48" y="5496"/>
              <a:ext cx="41" cy="347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Line 261">
              <a:extLst>
                <a:ext uri="{FF2B5EF4-FFF2-40B4-BE49-F238E27FC236}">
                  <a16:creationId xmlns:a16="http://schemas.microsoft.com/office/drawing/2014/main" id="{F808C593-3FC1-4675-B008-5AD053A51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5" y="5524"/>
              <a:ext cx="70" cy="341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Rectangle 260">
              <a:extLst>
                <a:ext uri="{FF2B5EF4-FFF2-40B4-BE49-F238E27FC236}">
                  <a16:creationId xmlns:a16="http://schemas.microsoft.com/office/drawing/2014/main" id="{4D8EB92D-0018-436D-9158-CB1909607E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54" y="5513"/>
              <a:ext cx="556" cy="39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3" name="Line 259">
              <a:extLst>
                <a:ext uri="{FF2B5EF4-FFF2-40B4-BE49-F238E27FC236}">
                  <a16:creationId xmlns:a16="http://schemas.microsoft.com/office/drawing/2014/main" id="{0C342A6C-93DD-424B-9C47-905A0D11BD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44" y="5537"/>
              <a:ext cx="3" cy="19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4" name="Rectangle 258">
              <a:extLst>
                <a:ext uri="{FF2B5EF4-FFF2-40B4-BE49-F238E27FC236}">
                  <a16:creationId xmlns:a16="http://schemas.microsoft.com/office/drawing/2014/main" id="{662AF904-8B5A-430C-8C07-77C214161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7" y="5321"/>
              <a:ext cx="295" cy="75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5" name="AutoShape 257">
              <a:extLst>
                <a:ext uri="{FF2B5EF4-FFF2-40B4-BE49-F238E27FC236}">
                  <a16:creationId xmlns:a16="http://schemas.microsoft.com/office/drawing/2014/main" id="{675417DC-E4D8-47F7-A70E-ED626B14E65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172" y="5331"/>
              <a:ext cx="157" cy="148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6" name="AutoShape 256">
              <a:extLst>
                <a:ext uri="{FF2B5EF4-FFF2-40B4-BE49-F238E27FC236}">
                  <a16:creationId xmlns:a16="http://schemas.microsoft.com/office/drawing/2014/main" id="{96422F88-F7AB-495F-BCC5-B8DAA10A86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187" y="5597"/>
              <a:ext cx="156" cy="149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7" name="AutoShape 255">
              <a:extLst>
                <a:ext uri="{FF2B5EF4-FFF2-40B4-BE49-F238E27FC236}">
                  <a16:creationId xmlns:a16="http://schemas.microsoft.com/office/drawing/2014/main" id="{8B4C1F32-C3FB-4DE5-ADE6-AE7B724119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190" y="5854"/>
              <a:ext cx="157" cy="149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8" name="Line 254">
              <a:extLst>
                <a:ext uri="{FF2B5EF4-FFF2-40B4-BE49-F238E27FC236}">
                  <a16:creationId xmlns:a16="http://schemas.microsoft.com/office/drawing/2014/main" id="{6B79FDFD-94BE-4B17-A15B-7A5124AAD0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0" y="4365"/>
              <a:ext cx="36" cy="1145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9" name="Line 253">
              <a:extLst>
                <a:ext uri="{FF2B5EF4-FFF2-40B4-BE49-F238E27FC236}">
                  <a16:creationId xmlns:a16="http://schemas.microsoft.com/office/drawing/2014/main" id="{58DC3650-0D78-4764-912B-2758A57E86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28" y="4026"/>
              <a:ext cx="42" cy="3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0" name="Line 252">
              <a:extLst>
                <a:ext uri="{FF2B5EF4-FFF2-40B4-BE49-F238E27FC236}">
                  <a16:creationId xmlns:a16="http://schemas.microsoft.com/office/drawing/2014/main" id="{268AA7D2-D8D4-493D-B715-4887340C30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6" y="4010"/>
              <a:ext cx="68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1" name="Line 251">
              <a:extLst>
                <a:ext uri="{FF2B5EF4-FFF2-40B4-BE49-F238E27FC236}">
                  <a16:creationId xmlns:a16="http://schemas.microsoft.com/office/drawing/2014/main" id="{65CEED27-AF45-4497-B348-F14CB140F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0" y="4013"/>
              <a:ext cx="71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2" name="Line 250">
              <a:extLst>
                <a:ext uri="{FF2B5EF4-FFF2-40B4-BE49-F238E27FC236}">
                  <a16:creationId xmlns:a16="http://schemas.microsoft.com/office/drawing/2014/main" id="{B92FFD9E-7E93-4649-9FAD-D9E13312EE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37" y="4031"/>
              <a:ext cx="42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3" name="Line 249">
              <a:extLst>
                <a:ext uri="{FF2B5EF4-FFF2-40B4-BE49-F238E27FC236}">
                  <a16:creationId xmlns:a16="http://schemas.microsoft.com/office/drawing/2014/main" id="{87517DFF-43DA-47E3-A52F-1024C1BB82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56" y="3989"/>
              <a:ext cx="42" cy="34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4" name="Line 248">
              <a:extLst>
                <a:ext uri="{FF2B5EF4-FFF2-40B4-BE49-F238E27FC236}">
                  <a16:creationId xmlns:a16="http://schemas.microsoft.com/office/drawing/2014/main" id="{109CB6B2-99CF-440C-BD5D-B3E7EBB37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4" y="4015"/>
              <a:ext cx="71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5" name="Line 247">
              <a:extLst>
                <a:ext uri="{FF2B5EF4-FFF2-40B4-BE49-F238E27FC236}">
                  <a16:creationId xmlns:a16="http://schemas.microsoft.com/office/drawing/2014/main" id="{6175A1A6-E2F6-49B7-B066-A1A2202434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60" y="3999"/>
              <a:ext cx="41" cy="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6" name="Line 246">
              <a:extLst>
                <a:ext uri="{FF2B5EF4-FFF2-40B4-BE49-F238E27FC236}">
                  <a16:creationId xmlns:a16="http://schemas.microsoft.com/office/drawing/2014/main" id="{42AD8B4D-0483-4F68-AB1B-84E20708A9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6" y="3981"/>
              <a:ext cx="70" cy="34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7" name="Line 245">
              <a:extLst>
                <a:ext uri="{FF2B5EF4-FFF2-40B4-BE49-F238E27FC236}">
                  <a16:creationId xmlns:a16="http://schemas.microsoft.com/office/drawing/2014/main" id="{70727645-D0F9-4EC3-BB83-099BE7C689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1" y="3983"/>
              <a:ext cx="73" cy="34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8" name="Line 244">
              <a:extLst>
                <a:ext uri="{FF2B5EF4-FFF2-40B4-BE49-F238E27FC236}">
                  <a16:creationId xmlns:a16="http://schemas.microsoft.com/office/drawing/2014/main" id="{D44D0B62-E5B8-4374-8C67-BF18AF8CC8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68" y="4002"/>
              <a:ext cx="42" cy="3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9" name="Line 243">
              <a:extLst>
                <a:ext uri="{FF2B5EF4-FFF2-40B4-BE49-F238E27FC236}">
                  <a16:creationId xmlns:a16="http://schemas.microsoft.com/office/drawing/2014/main" id="{CFA6A032-4628-4738-A914-E63EF30B11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88" y="3959"/>
              <a:ext cx="41" cy="34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0" name="Line 242">
              <a:extLst>
                <a:ext uri="{FF2B5EF4-FFF2-40B4-BE49-F238E27FC236}">
                  <a16:creationId xmlns:a16="http://schemas.microsoft.com/office/drawing/2014/main" id="{7C1A07E7-D833-473E-BB89-D81578473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5" y="3986"/>
              <a:ext cx="71" cy="34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" name="Line 241">
              <a:extLst>
                <a:ext uri="{FF2B5EF4-FFF2-40B4-BE49-F238E27FC236}">
                  <a16:creationId xmlns:a16="http://schemas.microsoft.com/office/drawing/2014/main" id="{E0BA811F-92AE-4289-A86B-604BABF155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62" y="5541"/>
              <a:ext cx="42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" name="Line 240">
              <a:extLst>
                <a:ext uri="{FF2B5EF4-FFF2-40B4-BE49-F238E27FC236}">
                  <a16:creationId xmlns:a16="http://schemas.microsoft.com/office/drawing/2014/main" id="{4B542FEA-AF2A-4FDA-8B05-A0FA4EA5B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36" y="5419"/>
              <a:ext cx="3" cy="5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" name="Line 239">
              <a:extLst>
                <a:ext uri="{FF2B5EF4-FFF2-40B4-BE49-F238E27FC236}">
                  <a16:creationId xmlns:a16="http://schemas.microsoft.com/office/drawing/2014/main" id="{956C1059-89D9-4A5D-9DCB-5351EC76B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8" y="5347"/>
              <a:ext cx="67" cy="71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4" name="Line 238">
              <a:extLst>
                <a:ext uri="{FF2B5EF4-FFF2-40B4-BE49-F238E27FC236}">
                  <a16:creationId xmlns:a16="http://schemas.microsoft.com/office/drawing/2014/main" id="{4A4D976C-6023-45C3-85B1-EE0551C959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76" y="5278"/>
              <a:ext cx="31" cy="79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5" name="Line 237">
              <a:extLst>
                <a:ext uri="{FF2B5EF4-FFF2-40B4-BE49-F238E27FC236}">
                  <a16:creationId xmlns:a16="http://schemas.microsoft.com/office/drawing/2014/main" id="{FFCACF6F-50D0-482B-A855-FEE7E894E7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69" y="4551"/>
              <a:ext cx="2" cy="173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6" name="Line 236">
              <a:extLst>
                <a:ext uri="{FF2B5EF4-FFF2-40B4-BE49-F238E27FC236}">
                  <a16:creationId xmlns:a16="http://schemas.microsoft.com/office/drawing/2014/main" id="{FC9DF6D4-9064-454E-99AF-B01D32B7E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55" y="3967"/>
              <a:ext cx="1586" cy="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7" name="Rectangle 235">
              <a:extLst>
                <a:ext uri="{FF2B5EF4-FFF2-40B4-BE49-F238E27FC236}">
                  <a16:creationId xmlns:a16="http://schemas.microsoft.com/office/drawing/2014/main" id="{DD49B77F-3A50-4C0B-881A-84052BE3B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3" y="3911"/>
              <a:ext cx="459" cy="4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8" name="Line 234">
              <a:extLst>
                <a:ext uri="{FF2B5EF4-FFF2-40B4-BE49-F238E27FC236}">
                  <a16:creationId xmlns:a16="http://schemas.microsoft.com/office/drawing/2014/main" id="{6FF570B3-0071-4634-AD2E-5A1B370B48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5" y="4561"/>
              <a:ext cx="14" cy="683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9" name="Line 233">
              <a:extLst>
                <a:ext uri="{FF2B5EF4-FFF2-40B4-BE49-F238E27FC236}">
                  <a16:creationId xmlns:a16="http://schemas.microsoft.com/office/drawing/2014/main" id="{8EB4B857-7AD6-4D99-8CE4-34C6CC164C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5" y="4562"/>
              <a:ext cx="1366" cy="3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0" name="Line 232">
              <a:extLst>
                <a:ext uri="{FF2B5EF4-FFF2-40B4-BE49-F238E27FC236}">
                  <a16:creationId xmlns:a16="http://schemas.microsoft.com/office/drawing/2014/main" id="{350B4A29-932B-4974-B409-DD9D1A28F30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8175" y="3255"/>
              <a:ext cx="2" cy="293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1" name="Line 231">
              <a:extLst>
                <a:ext uri="{FF2B5EF4-FFF2-40B4-BE49-F238E27FC236}">
                  <a16:creationId xmlns:a16="http://schemas.microsoft.com/office/drawing/2014/main" id="{74DBD390-EE89-4641-83F4-74550E172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06" y="4443"/>
              <a:ext cx="1" cy="542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2" name="AutoShape 230">
              <a:extLst>
                <a:ext uri="{FF2B5EF4-FFF2-40B4-BE49-F238E27FC236}">
                  <a16:creationId xmlns:a16="http://schemas.microsoft.com/office/drawing/2014/main" id="{6BD66CA4-CC1E-4F93-AF72-60729AE921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9545" y="4796"/>
              <a:ext cx="312" cy="15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" name="Line 229">
              <a:extLst>
                <a:ext uri="{FF2B5EF4-FFF2-40B4-BE49-F238E27FC236}">
                  <a16:creationId xmlns:a16="http://schemas.microsoft.com/office/drawing/2014/main" id="{1097B84E-38C3-4B2C-8070-72C257E51D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47" y="4449"/>
              <a:ext cx="1" cy="325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4" name="Line 228">
              <a:extLst>
                <a:ext uri="{FF2B5EF4-FFF2-40B4-BE49-F238E27FC236}">
                  <a16:creationId xmlns:a16="http://schemas.microsoft.com/office/drawing/2014/main" id="{4DA54F12-9F3F-462D-B7FA-DAC9ED471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5" y="4455"/>
              <a:ext cx="1431" cy="2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5" name="Oval 227">
              <a:extLst>
                <a:ext uri="{FF2B5EF4-FFF2-40B4-BE49-F238E27FC236}">
                  <a16:creationId xmlns:a16="http://schemas.microsoft.com/office/drawing/2014/main" id="{0E522B78-2FFD-4447-BDF1-43D94E616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3" y="3750"/>
              <a:ext cx="314" cy="2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6" name="Line 226">
              <a:extLst>
                <a:ext uri="{FF2B5EF4-FFF2-40B4-BE49-F238E27FC236}">
                  <a16:creationId xmlns:a16="http://schemas.microsoft.com/office/drawing/2014/main" id="{ECA13DA7-5AE6-4C82-83BD-B30FF54761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63" y="3435"/>
              <a:ext cx="9" cy="2019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stealth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7" name="Line 225">
              <a:extLst>
                <a:ext uri="{FF2B5EF4-FFF2-40B4-BE49-F238E27FC236}">
                  <a16:creationId xmlns:a16="http://schemas.microsoft.com/office/drawing/2014/main" id="{CCA3E516-BE34-42CB-8388-0D3F39A871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77" y="3874"/>
              <a:ext cx="16" cy="1708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8" name="Line 224">
              <a:extLst>
                <a:ext uri="{FF2B5EF4-FFF2-40B4-BE49-F238E27FC236}">
                  <a16:creationId xmlns:a16="http://schemas.microsoft.com/office/drawing/2014/main" id="{E434BD3D-878F-4F31-A762-C70A6B3081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47" y="3021"/>
              <a:ext cx="42" cy="3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9" name="Line 223">
              <a:extLst>
                <a:ext uri="{FF2B5EF4-FFF2-40B4-BE49-F238E27FC236}">
                  <a16:creationId xmlns:a16="http://schemas.microsoft.com/office/drawing/2014/main" id="{7F176C97-C53C-4CBB-A104-D4E1729B2D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65" y="3003"/>
              <a:ext cx="68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0" name="Line 222">
              <a:extLst>
                <a:ext uri="{FF2B5EF4-FFF2-40B4-BE49-F238E27FC236}">
                  <a16:creationId xmlns:a16="http://schemas.microsoft.com/office/drawing/2014/main" id="{0182D5D2-D29E-4482-AB97-A173A7DA73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99" y="3006"/>
              <a:ext cx="71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1" name="Line 221">
              <a:extLst>
                <a:ext uri="{FF2B5EF4-FFF2-40B4-BE49-F238E27FC236}">
                  <a16:creationId xmlns:a16="http://schemas.microsoft.com/office/drawing/2014/main" id="{E88E889B-1778-45C1-B7F9-B6015D60C5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" y="3026"/>
              <a:ext cx="42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2" name="Line 220">
              <a:extLst>
                <a:ext uri="{FF2B5EF4-FFF2-40B4-BE49-F238E27FC236}">
                  <a16:creationId xmlns:a16="http://schemas.microsoft.com/office/drawing/2014/main" id="{F7E42732-AD9B-4597-81F7-178D1F6498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75" y="2982"/>
              <a:ext cx="42" cy="34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3" name="Line 219">
              <a:extLst>
                <a:ext uri="{FF2B5EF4-FFF2-40B4-BE49-F238E27FC236}">
                  <a16:creationId xmlns:a16="http://schemas.microsoft.com/office/drawing/2014/main" id="{264A832C-6DF6-4E31-AEB2-5A4D6EB3E6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3" y="3008"/>
              <a:ext cx="71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4" name="Line 218">
              <a:extLst>
                <a:ext uri="{FF2B5EF4-FFF2-40B4-BE49-F238E27FC236}">
                  <a16:creationId xmlns:a16="http://schemas.microsoft.com/office/drawing/2014/main" id="{C747EF2B-8451-4AE0-87F9-C4A61C333C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79" y="2992"/>
              <a:ext cx="42" cy="3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5" name="Line 217">
              <a:extLst>
                <a:ext uri="{FF2B5EF4-FFF2-40B4-BE49-F238E27FC236}">
                  <a16:creationId xmlns:a16="http://schemas.microsoft.com/office/drawing/2014/main" id="{76CD7E3D-48B1-41A4-BC49-22E6B15671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5" y="2976"/>
              <a:ext cx="70" cy="34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6" name="Line 216">
              <a:extLst>
                <a:ext uri="{FF2B5EF4-FFF2-40B4-BE49-F238E27FC236}">
                  <a16:creationId xmlns:a16="http://schemas.microsoft.com/office/drawing/2014/main" id="{8EDA1262-F5EF-4C1E-8DFD-EC9973863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28" y="2977"/>
              <a:ext cx="75" cy="34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7" name="Line 215">
              <a:extLst>
                <a:ext uri="{FF2B5EF4-FFF2-40B4-BE49-F238E27FC236}">
                  <a16:creationId xmlns:a16="http://schemas.microsoft.com/office/drawing/2014/main" id="{6FCBB5CE-D1CE-4E68-8824-1640C2FB46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85" y="2997"/>
              <a:ext cx="44" cy="3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8" name="Line 214">
              <a:extLst>
                <a:ext uri="{FF2B5EF4-FFF2-40B4-BE49-F238E27FC236}">
                  <a16:creationId xmlns:a16="http://schemas.microsoft.com/office/drawing/2014/main" id="{3000252C-198C-46D6-AC8E-40FECC2125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07" y="2953"/>
              <a:ext cx="42" cy="3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9" name="Line 213">
              <a:extLst>
                <a:ext uri="{FF2B5EF4-FFF2-40B4-BE49-F238E27FC236}">
                  <a16:creationId xmlns:a16="http://schemas.microsoft.com/office/drawing/2014/main" id="{E0FAFAF5-0010-4077-A9FB-0335EEAA81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5" y="2981"/>
              <a:ext cx="70" cy="34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0" name="Rectangle 212">
              <a:extLst>
                <a:ext uri="{FF2B5EF4-FFF2-40B4-BE49-F238E27FC236}">
                  <a16:creationId xmlns:a16="http://schemas.microsoft.com/office/drawing/2014/main" id="{DBA7C40B-869A-467F-8AED-75B190C50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2" y="2905"/>
              <a:ext cx="460" cy="44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1" name="Line 211">
              <a:extLst>
                <a:ext uri="{FF2B5EF4-FFF2-40B4-BE49-F238E27FC236}">
                  <a16:creationId xmlns:a16="http://schemas.microsoft.com/office/drawing/2014/main" id="{023A94E0-8C2C-472D-8F51-258002783E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8" y="3395"/>
              <a:ext cx="1842" cy="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2" name="AutoShape 210">
              <a:extLst>
                <a:ext uri="{FF2B5EF4-FFF2-40B4-BE49-F238E27FC236}">
                  <a16:creationId xmlns:a16="http://schemas.microsoft.com/office/drawing/2014/main" id="{3D5AC647-D952-408D-B918-954A0F0F2A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859" y="3344"/>
              <a:ext cx="310" cy="14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3" name="AutoShape 209">
              <a:extLst>
                <a:ext uri="{FF2B5EF4-FFF2-40B4-BE49-F238E27FC236}">
                  <a16:creationId xmlns:a16="http://schemas.microsoft.com/office/drawing/2014/main" id="{92C56A25-1EEB-4AF3-9F1E-C05CC6A954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0442" y="3322"/>
              <a:ext cx="310" cy="14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" name="Line 208">
              <a:extLst>
                <a:ext uri="{FF2B5EF4-FFF2-40B4-BE49-F238E27FC236}">
                  <a16:creationId xmlns:a16="http://schemas.microsoft.com/office/drawing/2014/main" id="{16E07703-C4CD-4F54-B373-0656EE39D9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96" y="3847"/>
              <a:ext cx="880" cy="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" name="Line 207">
              <a:extLst>
                <a:ext uri="{FF2B5EF4-FFF2-40B4-BE49-F238E27FC236}">
                  <a16:creationId xmlns:a16="http://schemas.microsoft.com/office/drawing/2014/main" id="{E68C7F4F-9685-48E3-B3BF-5E06B31FC9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3" y="3068"/>
              <a:ext cx="8" cy="75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" name="Rectangle 206">
              <a:extLst>
                <a:ext uri="{FF2B5EF4-FFF2-40B4-BE49-F238E27FC236}">
                  <a16:creationId xmlns:a16="http://schemas.microsoft.com/office/drawing/2014/main" id="{13F98AB5-B4DF-4708-9C4F-1391BE5FE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56" y="3155"/>
              <a:ext cx="153" cy="47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" name="AutoShape 205">
              <a:extLst>
                <a:ext uri="{FF2B5EF4-FFF2-40B4-BE49-F238E27FC236}">
                  <a16:creationId xmlns:a16="http://schemas.microsoft.com/office/drawing/2014/main" id="{33DF1253-7A55-46E0-825F-1323A8ABAE6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11160" y="3325"/>
              <a:ext cx="234" cy="15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" name="Rectangle 204">
              <a:extLst>
                <a:ext uri="{FF2B5EF4-FFF2-40B4-BE49-F238E27FC236}">
                  <a16:creationId xmlns:a16="http://schemas.microsoft.com/office/drawing/2014/main" id="{3154F9AF-70A5-4CD3-8920-F824913157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936" y="3110"/>
              <a:ext cx="156" cy="59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" name="AutoShape 203">
              <a:extLst>
                <a:ext uri="{FF2B5EF4-FFF2-40B4-BE49-F238E27FC236}">
                  <a16:creationId xmlns:a16="http://schemas.microsoft.com/office/drawing/2014/main" id="{7DB2E07C-40A4-48BF-ABFE-C0D50635E6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10729" y="3349"/>
              <a:ext cx="354" cy="18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" name="Oval 202">
              <a:extLst>
                <a:ext uri="{FF2B5EF4-FFF2-40B4-BE49-F238E27FC236}">
                  <a16:creationId xmlns:a16="http://schemas.microsoft.com/office/drawing/2014/main" id="{473685C5-F2BA-4251-93AC-EB1872740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8" y="3258"/>
              <a:ext cx="309" cy="29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" name="Text Box 201">
              <a:extLst>
                <a:ext uri="{FF2B5EF4-FFF2-40B4-BE49-F238E27FC236}">
                  <a16:creationId xmlns:a16="http://schemas.microsoft.com/office/drawing/2014/main" id="{5D533C3A-608A-4E61-BA1C-61C053C65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3" y="3218"/>
              <a:ext cx="387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~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2" name="Oval 200">
              <a:extLst>
                <a:ext uri="{FF2B5EF4-FFF2-40B4-BE49-F238E27FC236}">
                  <a16:creationId xmlns:a16="http://schemas.microsoft.com/office/drawing/2014/main" id="{2D4414D1-5E4E-4BBB-8EC3-E8464D2546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0" y="4042"/>
              <a:ext cx="313" cy="29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" name="Oval 199">
              <a:extLst>
                <a:ext uri="{FF2B5EF4-FFF2-40B4-BE49-F238E27FC236}">
                  <a16:creationId xmlns:a16="http://schemas.microsoft.com/office/drawing/2014/main" id="{74660D91-4071-4153-A25C-C70AC3F4BC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0" y="3392"/>
              <a:ext cx="311" cy="298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" name="Line 198">
              <a:extLst>
                <a:ext uri="{FF2B5EF4-FFF2-40B4-BE49-F238E27FC236}">
                  <a16:creationId xmlns:a16="http://schemas.microsoft.com/office/drawing/2014/main" id="{ADF2F1C8-6D5D-42DC-914C-798B5A3452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53" y="3424"/>
              <a:ext cx="1235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" name="Line 197">
              <a:extLst>
                <a:ext uri="{FF2B5EF4-FFF2-40B4-BE49-F238E27FC236}">
                  <a16:creationId xmlns:a16="http://schemas.microsoft.com/office/drawing/2014/main" id="{89D57D92-1A36-4E5C-8CD1-25D730E97A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15" y="4357"/>
              <a:ext cx="1236" cy="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6" name="Oval 196">
              <a:extLst>
                <a:ext uri="{FF2B5EF4-FFF2-40B4-BE49-F238E27FC236}">
                  <a16:creationId xmlns:a16="http://schemas.microsoft.com/office/drawing/2014/main" id="{EEB13DF8-96E9-4444-A8C6-AEE291C89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4" y="3386"/>
              <a:ext cx="313" cy="2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7" name="Oval 195">
              <a:extLst>
                <a:ext uri="{FF2B5EF4-FFF2-40B4-BE49-F238E27FC236}">
                  <a16:creationId xmlns:a16="http://schemas.microsoft.com/office/drawing/2014/main" id="{BD077C90-EA9C-43C0-A758-2CEB0D8D5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5" y="4059"/>
              <a:ext cx="315" cy="29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8" name="Rectangle 194">
              <a:extLst>
                <a:ext uri="{FF2B5EF4-FFF2-40B4-BE49-F238E27FC236}">
                  <a16:creationId xmlns:a16="http://schemas.microsoft.com/office/drawing/2014/main" id="{E04E5ED3-E2D0-424B-B64C-2D0090B24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" y="3392"/>
              <a:ext cx="1642" cy="29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9" name="Rectangle 193">
              <a:extLst>
                <a:ext uri="{FF2B5EF4-FFF2-40B4-BE49-F238E27FC236}">
                  <a16:creationId xmlns:a16="http://schemas.microsoft.com/office/drawing/2014/main" id="{FECC4B4E-FDAE-4AA7-8B34-90EA79222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4066"/>
              <a:ext cx="1758" cy="3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0" name="Line 192">
              <a:extLst>
                <a:ext uri="{FF2B5EF4-FFF2-40B4-BE49-F238E27FC236}">
                  <a16:creationId xmlns:a16="http://schemas.microsoft.com/office/drawing/2014/main" id="{75C7BEFA-5BD6-4D0C-BA0F-A5A473DAEA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58" y="2940"/>
              <a:ext cx="12" cy="83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1" name="Line 191">
              <a:extLst>
                <a:ext uri="{FF2B5EF4-FFF2-40B4-BE49-F238E27FC236}">
                  <a16:creationId xmlns:a16="http://schemas.microsoft.com/office/drawing/2014/main" id="{F718ADB9-FB7A-47A8-8431-839F47D7C0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41" y="4054"/>
              <a:ext cx="6" cy="68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2" name="Line 190">
              <a:extLst>
                <a:ext uri="{FF2B5EF4-FFF2-40B4-BE49-F238E27FC236}">
                  <a16:creationId xmlns:a16="http://schemas.microsoft.com/office/drawing/2014/main" id="{1401FE92-7FFC-48BA-9252-7378C7BF96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69" y="4206"/>
              <a:ext cx="30" cy="145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3" name="Line 189">
              <a:extLst>
                <a:ext uri="{FF2B5EF4-FFF2-40B4-BE49-F238E27FC236}">
                  <a16:creationId xmlns:a16="http://schemas.microsoft.com/office/drawing/2014/main" id="{DAAB05FD-A479-4B96-A91C-E1A39663C7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21" y="2578"/>
              <a:ext cx="42" cy="210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4" name="Line 188">
              <a:extLst>
                <a:ext uri="{FF2B5EF4-FFF2-40B4-BE49-F238E27FC236}">
                  <a16:creationId xmlns:a16="http://schemas.microsoft.com/office/drawing/2014/main" id="{966B9E6E-2A9C-464D-A6EE-FB6D78D205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73" y="2564"/>
              <a:ext cx="3933" cy="1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5" name="Line 187">
              <a:extLst>
                <a:ext uri="{FF2B5EF4-FFF2-40B4-BE49-F238E27FC236}">
                  <a16:creationId xmlns:a16="http://schemas.microsoft.com/office/drawing/2014/main" id="{0A6ACC96-3A14-4614-BC45-599538A5F3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21" y="2579"/>
              <a:ext cx="10" cy="88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6" name="Line 186">
              <a:extLst>
                <a:ext uri="{FF2B5EF4-FFF2-40B4-BE49-F238E27FC236}">
                  <a16:creationId xmlns:a16="http://schemas.microsoft.com/office/drawing/2014/main" id="{8D8177E2-5359-4B92-B1F8-B5389F8237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3" y="2911"/>
              <a:ext cx="1744" cy="4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7" name="Line 185">
              <a:extLst>
                <a:ext uri="{FF2B5EF4-FFF2-40B4-BE49-F238E27FC236}">
                  <a16:creationId xmlns:a16="http://schemas.microsoft.com/office/drawing/2014/main" id="{1978BBBE-5FAA-4937-8AA6-37DF193B7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0" y="2952"/>
              <a:ext cx="3341" cy="1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8" name="Line 184">
              <a:extLst>
                <a:ext uri="{FF2B5EF4-FFF2-40B4-BE49-F238E27FC236}">
                  <a16:creationId xmlns:a16="http://schemas.microsoft.com/office/drawing/2014/main" id="{4FDCB642-D4DF-4665-8268-9E3E97646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4" y="5406"/>
              <a:ext cx="171" cy="2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9" name="Line 183">
              <a:extLst>
                <a:ext uri="{FF2B5EF4-FFF2-40B4-BE49-F238E27FC236}">
                  <a16:creationId xmlns:a16="http://schemas.microsoft.com/office/drawing/2014/main" id="{EDF8DB78-516C-4573-8B15-773587C9F4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77" y="5683"/>
              <a:ext cx="171" cy="3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0" name="Line 182">
              <a:extLst>
                <a:ext uri="{FF2B5EF4-FFF2-40B4-BE49-F238E27FC236}">
                  <a16:creationId xmlns:a16="http://schemas.microsoft.com/office/drawing/2014/main" id="{F028C7F8-C01E-4E32-A2AC-DD270A467D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031" y="5911"/>
              <a:ext cx="227" cy="2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1" name="Rectangle 181">
              <a:extLst>
                <a:ext uri="{FF2B5EF4-FFF2-40B4-BE49-F238E27FC236}">
                  <a16:creationId xmlns:a16="http://schemas.microsoft.com/office/drawing/2014/main" id="{C7E87291-DAF4-4B38-AA4A-750BA6E0D5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29" y="3113"/>
              <a:ext cx="152" cy="59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2" name="AutoShape 180">
              <a:extLst>
                <a:ext uri="{FF2B5EF4-FFF2-40B4-BE49-F238E27FC236}">
                  <a16:creationId xmlns:a16="http://schemas.microsoft.com/office/drawing/2014/main" id="{EACCF9F3-BCFC-46A9-8A4A-21644CD3BC5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11411" y="3338"/>
              <a:ext cx="355" cy="186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3" name="Line 179">
              <a:extLst>
                <a:ext uri="{FF2B5EF4-FFF2-40B4-BE49-F238E27FC236}">
                  <a16:creationId xmlns:a16="http://schemas.microsoft.com/office/drawing/2014/main" id="{39477083-CAD8-4ECA-86C5-0E3A70BFA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83" y="2206"/>
              <a:ext cx="35" cy="250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4" name="Line 178">
              <a:extLst>
                <a:ext uri="{FF2B5EF4-FFF2-40B4-BE49-F238E27FC236}">
                  <a16:creationId xmlns:a16="http://schemas.microsoft.com/office/drawing/2014/main" id="{F4CD545F-94AD-48D2-9532-D51198EDCD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20" y="2172"/>
              <a:ext cx="2540" cy="3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5" name="Line 177">
              <a:extLst>
                <a:ext uri="{FF2B5EF4-FFF2-40B4-BE49-F238E27FC236}">
                  <a16:creationId xmlns:a16="http://schemas.microsoft.com/office/drawing/2014/main" id="{38CFFE7F-22A7-4583-BB10-0502C46CFA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96" y="2278"/>
              <a:ext cx="23" cy="10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6" name="Line 176">
              <a:extLst>
                <a:ext uri="{FF2B5EF4-FFF2-40B4-BE49-F238E27FC236}">
                  <a16:creationId xmlns:a16="http://schemas.microsoft.com/office/drawing/2014/main" id="{AE2424BE-9AD6-4E13-BF90-B3BA028B3E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39" y="2160"/>
              <a:ext cx="2" cy="1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7" name="Line 175">
              <a:extLst>
                <a:ext uri="{FF2B5EF4-FFF2-40B4-BE49-F238E27FC236}">
                  <a16:creationId xmlns:a16="http://schemas.microsoft.com/office/drawing/2014/main" id="{75D2136A-39C9-46EE-B79F-CF52E030DE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64" y="2165"/>
              <a:ext cx="19" cy="80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8" name="Line 174">
              <a:extLst>
                <a:ext uri="{FF2B5EF4-FFF2-40B4-BE49-F238E27FC236}">
                  <a16:creationId xmlns:a16="http://schemas.microsoft.com/office/drawing/2014/main" id="{59C58761-AC95-4EE1-B52F-A9D00C2A65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0" y="2164"/>
              <a:ext cx="8" cy="158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9" name="Line 173">
              <a:extLst>
                <a:ext uri="{FF2B5EF4-FFF2-40B4-BE49-F238E27FC236}">
                  <a16:creationId xmlns:a16="http://schemas.microsoft.com/office/drawing/2014/main" id="{E508F712-4DB5-4857-87AE-EC949C6A2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6" y="3714"/>
              <a:ext cx="2" cy="3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0" name="Line 172">
              <a:extLst>
                <a:ext uri="{FF2B5EF4-FFF2-40B4-BE49-F238E27FC236}">
                  <a16:creationId xmlns:a16="http://schemas.microsoft.com/office/drawing/2014/main" id="{743CB727-0C8A-493B-8476-6A31F9F2FF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5" y="3711"/>
              <a:ext cx="463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1" name="Line 171">
              <a:extLst>
                <a:ext uri="{FF2B5EF4-FFF2-40B4-BE49-F238E27FC236}">
                  <a16:creationId xmlns:a16="http://schemas.microsoft.com/office/drawing/2014/main" id="{2825F690-8BAF-48CC-8AC7-155156F34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41" y="3697"/>
              <a:ext cx="2" cy="3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2" name="Line 170">
              <a:extLst>
                <a:ext uri="{FF2B5EF4-FFF2-40B4-BE49-F238E27FC236}">
                  <a16:creationId xmlns:a16="http://schemas.microsoft.com/office/drawing/2014/main" id="{4958EFBE-47A6-47F2-87DF-DFC920C14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0" y="3701"/>
              <a:ext cx="461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3" name="Line 169">
              <a:extLst>
                <a:ext uri="{FF2B5EF4-FFF2-40B4-BE49-F238E27FC236}">
                  <a16:creationId xmlns:a16="http://schemas.microsoft.com/office/drawing/2014/main" id="{4ABE3BBF-C75D-4F36-9037-D7A01AD888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82" y="2324"/>
              <a:ext cx="3" cy="1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4" name="Line 168">
              <a:extLst>
                <a:ext uri="{FF2B5EF4-FFF2-40B4-BE49-F238E27FC236}">
                  <a16:creationId xmlns:a16="http://schemas.microsoft.com/office/drawing/2014/main" id="{FA7FCBD6-B58D-4726-A8E5-C58D147FF0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73" y="2291"/>
              <a:ext cx="2007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5" name="Line 167">
              <a:extLst>
                <a:ext uri="{FF2B5EF4-FFF2-40B4-BE49-F238E27FC236}">
                  <a16:creationId xmlns:a16="http://schemas.microsoft.com/office/drawing/2014/main" id="{98B2350F-3390-46E0-80D2-768CE9A69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26" y="2167"/>
              <a:ext cx="19" cy="80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6" name="Line 166">
              <a:extLst>
                <a:ext uri="{FF2B5EF4-FFF2-40B4-BE49-F238E27FC236}">
                  <a16:creationId xmlns:a16="http://schemas.microsoft.com/office/drawing/2014/main" id="{C6A8C25A-3A12-4CBD-BAFF-4AE499F031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49" y="2156"/>
              <a:ext cx="2813" cy="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7" name="Line 165">
              <a:extLst>
                <a:ext uri="{FF2B5EF4-FFF2-40B4-BE49-F238E27FC236}">
                  <a16:creationId xmlns:a16="http://schemas.microsoft.com/office/drawing/2014/main" id="{E6908EF9-D61A-4610-A09C-77FADE2AA0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9" y="4191"/>
              <a:ext cx="990" cy="2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8" name="Line 164">
              <a:extLst>
                <a:ext uri="{FF2B5EF4-FFF2-40B4-BE49-F238E27FC236}">
                  <a16:creationId xmlns:a16="http://schemas.microsoft.com/office/drawing/2014/main" id="{BBD20374-4A5C-4E9C-A9E0-B2055CD752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" y="3534"/>
              <a:ext cx="3" cy="101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9" name="Line 163">
              <a:extLst>
                <a:ext uri="{FF2B5EF4-FFF2-40B4-BE49-F238E27FC236}">
                  <a16:creationId xmlns:a16="http://schemas.microsoft.com/office/drawing/2014/main" id="{951B0A49-FACE-4ADC-ADCF-2BAC13831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58" y="3674"/>
              <a:ext cx="19" cy="8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0" name="Line 162">
              <a:extLst>
                <a:ext uri="{FF2B5EF4-FFF2-40B4-BE49-F238E27FC236}">
                  <a16:creationId xmlns:a16="http://schemas.microsoft.com/office/drawing/2014/main" id="{9E14B87B-F2A7-4F29-8010-EA37F9397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97" y="4563"/>
              <a:ext cx="578" cy="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1" name="Line 161">
              <a:extLst>
                <a:ext uri="{FF2B5EF4-FFF2-40B4-BE49-F238E27FC236}">
                  <a16:creationId xmlns:a16="http://schemas.microsoft.com/office/drawing/2014/main" id="{6F31B4EA-0E77-4D68-973A-0B86EC7C26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38" y="5423"/>
              <a:ext cx="171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2" name="Line 160">
              <a:extLst>
                <a:ext uri="{FF2B5EF4-FFF2-40B4-BE49-F238E27FC236}">
                  <a16:creationId xmlns:a16="http://schemas.microsoft.com/office/drawing/2014/main" id="{1618F434-913B-419D-9F17-1B1AD4E3FA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67" y="5683"/>
              <a:ext cx="171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Line 159">
              <a:extLst>
                <a:ext uri="{FF2B5EF4-FFF2-40B4-BE49-F238E27FC236}">
                  <a16:creationId xmlns:a16="http://schemas.microsoft.com/office/drawing/2014/main" id="{B29FF470-987A-45AB-A949-C426944483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01" y="5925"/>
              <a:ext cx="171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Line 158">
              <a:extLst>
                <a:ext uri="{FF2B5EF4-FFF2-40B4-BE49-F238E27FC236}">
                  <a16:creationId xmlns:a16="http://schemas.microsoft.com/office/drawing/2014/main" id="{A3ECB91B-7E81-445D-8504-EA6C5891D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97" y="4809"/>
              <a:ext cx="1700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157">
              <a:extLst>
                <a:ext uri="{FF2B5EF4-FFF2-40B4-BE49-F238E27FC236}">
                  <a16:creationId xmlns:a16="http://schemas.microsoft.com/office/drawing/2014/main" id="{2D8D614A-9D29-4616-8E2A-B480379538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3" y="4921"/>
              <a:ext cx="1816" cy="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Rectangle 156">
              <a:extLst>
                <a:ext uri="{FF2B5EF4-FFF2-40B4-BE49-F238E27FC236}">
                  <a16:creationId xmlns:a16="http://schemas.microsoft.com/office/drawing/2014/main" id="{903AEDFE-3705-43BF-85DE-205BD48CF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39" y="4750"/>
              <a:ext cx="158" cy="21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7" name="AutoShape 155">
              <a:extLst>
                <a:ext uri="{FF2B5EF4-FFF2-40B4-BE49-F238E27FC236}">
                  <a16:creationId xmlns:a16="http://schemas.microsoft.com/office/drawing/2014/main" id="{9C118493-9D67-44A8-A1B8-2907BA5449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2919" y="4700"/>
              <a:ext cx="202" cy="29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AutoShape 154">
              <a:extLst>
                <a:ext uri="{FF2B5EF4-FFF2-40B4-BE49-F238E27FC236}">
                  <a16:creationId xmlns:a16="http://schemas.microsoft.com/office/drawing/2014/main" id="{AC650466-38AA-4DDF-A8B9-E2D0CE2486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2168" y="4850"/>
              <a:ext cx="179" cy="148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Line 153">
              <a:extLst>
                <a:ext uri="{FF2B5EF4-FFF2-40B4-BE49-F238E27FC236}">
                  <a16:creationId xmlns:a16="http://schemas.microsoft.com/office/drawing/2014/main" id="{1FAB5E61-34F6-4F0B-99AA-558979A0FB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77" y="4740"/>
              <a:ext cx="11" cy="365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AutoShape 152">
              <a:extLst>
                <a:ext uri="{FF2B5EF4-FFF2-40B4-BE49-F238E27FC236}">
                  <a16:creationId xmlns:a16="http://schemas.microsoft.com/office/drawing/2014/main" id="{F623F945-2EEB-4459-953F-962333C85C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5" y="2254"/>
              <a:ext cx="176" cy="1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Line 151">
              <a:extLst>
                <a:ext uri="{FF2B5EF4-FFF2-40B4-BE49-F238E27FC236}">
                  <a16:creationId xmlns:a16="http://schemas.microsoft.com/office/drawing/2014/main" id="{C4FEECB8-754B-4A19-9982-926E9E8869E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884" y="2076"/>
              <a:ext cx="10" cy="3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2" name="AutoShape 150">
              <a:extLst>
                <a:ext uri="{FF2B5EF4-FFF2-40B4-BE49-F238E27FC236}">
                  <a16:creationId xmlns:a16="http://schemas.microsoft.com/office/drawing/2014/main" id="{5ABAE8F3-5C4A-4D31-A3A9-5D5285C552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7300" y="4647"/>
              <a:ext cx="178" cy="145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Line 149">
              <a:extLst>
                <a:ext uri="{FF2B5EF4-FFF2-40B4-BE49-F238E27FC236}">
                  <a16:creationId xmlns:a16="http://schemas.microsoft.com/office/drawing/2014/main" id="{CE4033A4-5AAF-4307-98AD-D1EEEA165D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97" y="4538"/>
              <a:ext cx="11" cy="36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Line 148">
              <a:extLst>
                <a:ext uri="{FF2B5EF4-FFF2-40B4-BE49-F238E27FC236}">
                  <a16:creationId xmlns:a16="http://schemas.microsoft.com/office/drawing/2014/main" id="{0612DC3B-EB93-4D5D-853A-8DCBFA32A9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19" y="6325"/>
              <a:ext cx="9399" cy="125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147">
              <a:extLst>
                <a:ext uri="{FF2B5EF4-FFF2-40B4-BE49-F238E27FC236}">
                  <a16:creationId xmlns:a16="http://schemas.microsoft.com/office/drawing/2014/main" id="{1C3AA9D3-363A-4901-8EE5-B98B14FA06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47" y="6296"/>
              <a:ext cx="4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146">
              <a:extLst>
                <a:ext uri="{FF2B5EF4-FFF2-40B4-BE49-F238E27FC236}">
                  <a16:creationId xmlns:a16="http://schemas.microsoft.com/office/drawing/2014/main" id="{22696891-CEA3-4015-A953-C1EE3089D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84" y="5209"/>
              <a:ext cx="77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145">
              <a:extLst>
                <a:ext uri="{FF2B5EF4-FFF2-40B4-BE49-F238E27FC236}">
                  <a16:creationId xmlns:a16="http://schemas.microsoft.com/office/drawing/2014/main" id="{0AC3B3AA-D8B8-4FD4-AC01-5474D75C45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2" y="5161"/>
              <a:ext cx="604" cy="1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144">
              <a:extLst>
                <a:ext uri="{FF2B5EF4-FFF2-40B4-BE49-F238E27FC236}">
                  <a16:creationId xmlns:a16="http://schemas.microsoft.com/office/drawing/2014/main" id="{A755BD29-197D-4909-8E0E-6AD13F7597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39" y="6117"/>
              <a:ext cx="562" cy="15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9" name="AutoShape 143">
              <a:extLst>
                <a:ext uri="{FF2B5EF4-FFF2-40B4-BE49-F238E27FC236}">
                  <a16:creationId xmlns:a16="http://schemas.microsoft.com/office/drawing/2014/main" id="{93E7432B-CADC-4385-8136-DA510CF1D2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1" y="5378"/>
              <a:ext cx="618" cy="215"/>
            </a:xfrm>
            <a:prstGeom prst="rightArrow">
              <a:avLst>
                <a:gd name="adj1" fmla="val 50000"/>
                <a:gd name="adj2" fmla="val 71860"/>
              </a:avLst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0" name="AutoShape 142">
              <a:extLst>
                <a:ext uri="{FF2B5EF4-FFF2-40B4-BE49-F238E27FC236}">
                  <a16:creationId xmlns:a16="http://schemas.microsoft.com/office/drawing/2014/main" id="{D8BDBCCB-735E-4C78-AFFD-05DEF2839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8" y="5802"/>
              <a:ext cx="619" cy="216"/>
            </a:xfrm>
            <a:prstGeom prst="rightArrow">
              <a:avLst>
                <a:gd name="adj1" fmla="val 50000"/>
                <a:gd name="adj2" fmla="val 71644"/>
              </a:avLst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1" name="Line 141">
              <a:extLst>
                <a:ext uri="{FF2B5EF4-FFF2-40B4-BE49-F238E27FC236}">
                  <a16:creationId xmlns:a16="http://schemas.microsoft.com/office/drawing/2014/main" id="{CFADE9F4-B497-4A22-B348-113F4878F4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7" y="5191"/>
              <a:ext cx="462" cy="1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2" name="Line 140">
              <a:extLst>
                <a:ext uri="{FF2B5EF4-FFF2-40B4-BE49-F238E27FC236}">
                  <a16:creationId xmlns:a16="http://schemas.microsoft.com/office/drawing/2014/main" id="{D58FAA11-25E3-4029-A083-A0E413C225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49" y="6255"/>
              <a:ext cx="461" cy="2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3" name="Line 139">
              <a:extLst>
                <a:ext uri="{FF2B5EF4-FFF2-40B4-BE49-F238E27FC236}">
                  <a16:creationId xmlns:a16="http://schemas.microsoft.com/office/drawing/2014/main" id="{61B4A4CD-DEEA-4A99-87CB-E27EC0A334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60" y="6294"/>
              <a:ext cx="171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4" name="Line 138">
              <a:extLst>
                <a:ext uri="{FF2B5EF4-FFF2-40B4-BE49-F238E27FC236}">
                  <a16:creationId xmlns:a16="http://schemas.microsoft.com/office/drawing/2014/main" id="{BA3150A6-D4A8-4D0D-B92E-0F97E5959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75" y="5158"/>
              <a:ext cx="171" cy="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5" name="AutoShape 137">
              <a:extLst>
                <a:ext uri="{FF2B5EF4-FFF2-40B4-BE49-F238E27FC236}">
                  <a16:creationId xmlns:a16="http://schemas.microsoft.com/office/drawing/2014/main" id="{E8199001-4215-40B6-8BC6-E716416F196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839" y="5101"/>
              <a:ext cx="177" cy="148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6" name="Line 136">
              <a:extLst>
                <a:ext uri="{FF2B5EF4-FFF2-40B4-BE49-F238E27FC236}">
                  <a16:creationId xmlns:a16="http://schemas.microsoft.com/office/drawing/2014/main" id="{DAFA7468-CC27-42A5-B6B4-52485ADC98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35" y="4992"/>
              <a:ext cx="11" cy="363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7" name="AutoShape 135">
              <a:extLst>
                <a:ext uri="{FF2B5EF4-FFF2-40B4-BE49-F238E27FC236}">
                  <a16:creationId xmlns:a16="http://schemas.microsoft.com/office/drawing/2014/main" id="{53DFE669-623C-465A-A544-63AA1E19EF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933" y="6208"/>
              <a:ext cx="177" cy="147"/>
            </a:xfrm>
            <a:prstGeom prst="triangle">
              <a:avLst>
                <a:gd name="adj" fmla="val 50000"/>
              </a:avLst>
            </a:prstGeom>
            <a:solidFill>
              <a:srgbClr val="3366FF"/>
            </a:solidFill>
            <a:ln w="9525">
              <a:solidFill>
                <a:srgbClr val="99CC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8" name="Line 134">
              <a:extLst>
                <a:ext uri="{FF2B5EF4-FFF2-40B4-BE49-F238E27FC236}">
                  <a16:creationId xmlns:a16="http://schemas.microsoft.com/office/drawing/2014/main" id="{0EF7B54C-F4C1-4CC1-A80B-5C63F9DB60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23" y="6130"/>
              <a:ext cx="11" cy="363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9" name="AutoShape 133">
              <a:extLst>
                <a:ext uri="{FF2B5EF4-FFF2-40B4-BE49-F238E27FC236}">
                  <a16:creationId xmlns:a16="http://schemas.microsoft.com/office/drawing/2014/main" id="{9AF429AD-D5DC-41EB-8427-F37A563864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1333" y="5091"/>
              <a:ext cx="177" cy="14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0" name="Line 132">
              <a:extLst>
                <a:ext uri="{FF2B5EF4-FFF2-40B4-BE49-F238E27FC236}">
                  <a16:creationId xmlns:a16="http://schemas.microsoft.com/office/drawing/2014/main" id="{16D7D09E-3B42-4C41-AD29-CE6D5CC437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9" y="4982"/>
              <a:ext cx="10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1" name="AutoShape 131">
              <a:extLst>
                <a:ext uri="{FF2B5EF4-FFF2-40B4-BE49-F238E27FC236}">
                  <a16:creationId xmlns:a16="http://schemas.microsoft.com/office/drawing/2014/main" id="{89C624A5-A155-45BF-A140-E6BF28383E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1327" y="6195"/>
              <a:ext cx="177" cy="149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2" name="Line 130">
              <a:extLst>
                <a:ext uri="{FF2B5EF4-FFF2-40B4-BE49-F238E27FC236}">
                  <a16:creationId xmlns:a16="http://schemas.microsoft.com/office/drawing/2014/main" id="{C7F658A4-3DA5-4F2E-B3FF-61FDBA711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22" y="6087"/>
              <a:ext cx="12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3" name="AutoShape 129">
              <a:extLst>
                <a:ext uri="{FF2B5EF4-FFF2-40B4-BE49-F238E27FC236}">
                  <a16:creationId xmlns:a16="http://schemas.microsoft.com/office/drawing/2014/main" id="{E72B4087-CB67-4819-9C43-779CEE8714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2424" y="4743"/>
              <a:ext cx="177" cy="14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4" name="Line 128">
              <a:extLst>
                <a:ext uri="{FF2B5EF4-FFF2-40B4-BE49-F238E27FC236}">
                  <a16:creationId xmlns:a16="http://schemas.microsoft.com/office/drawing/2014/main" id="{AFA8A48E-F225-4160-93C9-28EA92F279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20" y="4635"/>
              <a:ext cx="11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5" name="AutoShape 127">
              <a:extLst>
                <a:ext uri="{FF2B5EF4-FFF2-40B4-BE49-F238E27FC236}">
                  <a16:creationId xmlns:a16="http://schemas.microsoft.com/office/drawing/2014/main" id="{F0A8D7B3-36C0-4716-9B22-3496B355C06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774" y="2699"/>
              <a:ext cx="179" cy="146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6" name="Line 126">
              <a:extLst>
                <a:ext uri="{FF2B5EF4-FFF2-40B4-BE49-F238E27FC236}">
                  <a16:creationId xmlns:a16="http://schemas.microsoft.com/office/drawing/2014/main" id="{FA28A5EB-A283-46D2-ABEF-6CB3CE03077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859" y="2638"/>
              <a:ext cx="11" cy="361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7" name="Line 125">
              <a:extLst>
                <a:ext uri="{FF2B5EF4-FFF2-40B4-BE49-F238E27FC236}">
                  <a16:creationId xmlns:a16="http://schemas.microsoft.com/office/drawing/2014/main" id="{DEA87F24-3688-4998-A741-770432B213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17" y="3942"/>
              <a:ext cx="309" cy="447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8" name="Text Box 124">
              <a:extLst>
                <a:ext uri="{FF2B5EF4-FFF2-40B4-BE49-F238E27FC236}">
                  <a16:creationId xmlns:a16="http://schemas.microsoft.com/office/drawing/2014/main" id="{1C978119-AB30-46A1-8C87-6D5C08FAD3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8" y="4389"/>
              <a:ext cx="1236" cy="44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tanks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9" name="Line 123">
              <a:extLst>
                <a:ext uri="{FF2B5EF4-FFF2-40B4-BE49-F238E27FC236}">
                  <a16:creationId xmlns:a16="http://schemas.microsoft.com/office/drawing/2014/main" id="{C34CC767-0B73-44D7-B523-4C6E5BE8B9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73" y="3495"/>
              <a:ext cx="1390" cy="89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0" name="Line 122">
              <a:extLst>
                <a:ext uri="{FF2B5EF4-FFF2-40B4-BE49-F238E27FC236}">
                  <a16:creationId xmlns:a16="http://schemas.microsoft.com/office/drawing/2014/main" id="{B37D1D1B-CFFF-4DD2-A057-FB6FC596CF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33" y="3885"/>
              <a:ext cx="1594" cy="519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1" name="Line 121">
              <a:extLst>
                <a:ext uri="{FF2B5EF4-FFF2-40B4-BE49-F238E27FC236}">
                  <a16:creationId xmlns:a16="http://schemas.microsoft.com/office/drawing/2014/main" id="{6AAB5592-CC34-4F31-B6C7-0892FB9B03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21" y="3495"/>
              <a:ext cx="2340" cy="1033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2" name="Line 120">
              <a:extLst>
                <a:ext uri="{FF2B5EF4-FFF2-40B4-BE49-F238E27FC236}">
                  <a16:creationId xmlns:a16="http://schemas.microsoft.com/office/drawing/2014/main" id="{5E81032E-C1DC-47C3-8C9D-DD4A5FC82C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3" y="3942"/>
              <a:ext cx="2174" cy="648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3" name="Line 119">
              <a:extLst>
                <a:ext uri="{FF2B5EF4-FFF2-40B4-BE49-F238E27FC236}">
                  <a16:creationId xmlns:a16="http://schemas.microsoft.com/office/drawing/2014/main" id="{6467CBEF-C605-4E75-A8E5-2BB154E47C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46" y="4240"/>
              <a:ext cx="2315" cy="423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4" name="Line 118">
              <a:extLst>
                <a:ext uri="{FF2B5EF4-FFF2-40B4-BE49-F238E27FC236}">
                  <a16:creationId xmlns:a16="http://schemas.microsoft.com/office/drawing/2014/main" id="{DAB49F03-D8CE-4CE7-8508-A21BF5044B4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8961" y="5282"/>
              <a:ext cx="840" cy="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5" name="AutoShape 117">
              <a:extLst>
                <a:ext uri="{FF2B5EF4-FFF2-40B4-BE49-F238E27FC236}">
                  <a16:creationId xmlns:a16="http://schemas.microsoft.com/office/drawing/2014/main" id="{C6584716-0DA1-4BFE-8DAB-A8570C393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" y="2244"/>
              <a:ext cx="176" cy="1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6" name="Line 116">
              <a:extLst>
                <a:ext uri="{FF2B5EF4-FFF2-40B4-BE49-F238E27FC236}">
                  <a16:creationId xmlns:a16="http://schemas.microsoft.com/office/drawing/2014/main" id="{2D67EC7E-E952-4A66-989D-4762A74AAF9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8354" y="2066"/>
              <a:ext cx="10" cy="3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7" name="AutoShape 115">
              <a:extLst>
                <a:ext uri="{FF2B5EF4-FFF2-40B4-BE49-F238E27FC236}">
                  <a16:creationId xmlns:a16="http://schemas.microsoft.com/office/drawing/2014/main" id="{1786EC26-445D-470B-9422-F1BFC97FBEB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284" y="3937"/>
              <a:ext cx="177" cy="14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8" name="Line 114">
              <a:extLst>
                <a:ext uri="{FF2B5EF4-FFF2-40B4-BE49-F238E27FC236}">
                  <a16:creationId xmlns:a16="http://schemas.microsoft.com/office/drawing/2014/main" id="{60D01543-C5D8-450E-B1F6-10EDDAF88BE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11360" y="3923"/>
              <a:ext cx="4" cy="3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9" name="AutoShape 113">
              <a:extLst>
                <a:ext uri="{FF2B5EF4-FFF2-40B4-BE49-F238E27FC236}">
                  <a16:creationId xmlns:a16="http://schemas.microsoft.com/office/drawing/2014/main" id="{1BBA0671-0037-4C70-BA7B-289D25CE4FB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1669" y="3934"/>
              <a:ext cx="179" cy="145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0" name="Line 112">
              <a:extLst>
                <a:ext uri="{FF2B5EF4-FFF2-40B4-BE49-F238E27FC236}">
                  <a16:creationId xmlns:a16="http://schemas.microsoft.com/office/drawing/2014/main" id="{A8711968-569A-4E17-864E-D12FFF28F1D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11761" y="3951"/>
              <a:ext cx="10" cy="28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1" name="Line 111">
              <a:extLst>
                <a:ext uri="{FF2B5EF4-FFF2-40B4-BE49-F238E27FC236}">
                  <a16:creationId xmlns:a16="http://schemas.microsoft.com/office/drawing/2014/main" id="{7D3CB625-7FEB-4820-9C78-3D1501B1BF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98" y="5065"/>
              <a:ext cx="174" cy="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2" name="AutoShape 110">
              <a:extLst>
                <a:ext uri="{FF2B5EF4-FFF2-40B4-BE49-F238E27FC236}">
                  <a16:creationId xmlns:a16="http://schemas.microsoft.com/office/drawing/2014/main" id="{2871A1BC-32B4-4B34-9B28-8975B2D82FB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451" y="5315"/>
              <a:ext cx="788" cy="82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3" name="Line 109">
              <a:extLst>
                <a:ext uri="{FF2B5EF4-FFF2-40B4-BE49-F238E27FC236}">
                  <a16:creationId xmlns:a16="http://schemas.microsoft.com/office/drawing/2014/main" id="{A1824CFB-F3A6-4AC7-8A72-7A7B6010A4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9500" y="4124"/>
              <a:ext cx="145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4" name="Line 108">
              <a:extLst>
                <a:ext uri="{FF2B5EF4-FFF2-40B4-BE49-F238E27FC236}">
                  <a16:creationId xmlns:a16="http://schemas.microsoft.com/office/drawing/2014/main" id="{1BC69536-AE6C-4EC6-82D2-AA1AA45673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2" y="3636"/>
              <a:ext cx="174" cy="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5" name="Line 107">
              <a:extLst>
                <a:ext uri="{FF2B5EF4-FFF2-40B4-BE49-F238E27FC236}">
                  <a16:creationId xmlns:a16="http://schemas.microsoft.com/office/drawing/2014/main" id="{4AB00E26-B55D-4C9D-A859-0E66B7B293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31" y="3075"/>
              <a:ext cx="2" cy="19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6" name="Line 106">
              <a:extLst>
                <a:ext uri="{FF2B5EF4-FFF2-40B4-BE49-F238E27FC236}">
                  <a16:creationId xmlns:a16="http://schemas.microsoft.com/office/drawing/2014/main" id="{87CB9E56-B6B2-4690-BF1E-8D9C691763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40" y="6408"/>
              <a:ext cx="1480" cy="1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7" name="Line 105">
              <a:extLst>
                <a:ext uri="{FF2B5EF4-FFF2-40B4-BE49-F238E27FC236}">
                  <a16:creationId xmlns:a16="http://schemas.microsoft.com/office/drawing/2014/main" id="{867C97CF-3476-4114-AD23-985658DF450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6839" y="3518"/>
              <a:ext cx="1" cy="293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8" name="Line 104">
              <a:extLst>
                <a:ext uri="{FF2B5EF4-FFF2-40B4-BE49-F238E27FC236}">
                  <a16:creationId xmlns:a16="http://schemas.microsoft.com/office/drawing/2014/main" id="{BF2B0373-74C2-4E3D-ADA0-C229666FD2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10" y="5714"/>
              <a:ext cx="218" cy="13"/>
            </a:xfrm>
            <a:prstGeom prst="line">
              <a:avLst/>
            </a:prstGeom>
            <a:noFill/>
            <a:ln w="31750">
              <a:solidFill>
                <a:srgbClr val="FF99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9" name="Line 103">
              <a:extLst>
                <a:ext uri="{FF2B5EF4-FFF2-40B4-BE49-F238E27FC236}">
                  <a16:creationId xmlns:a16="http://schemas.microsoft.com/office/drawing/2014/main" id="{B9AFDCCC-C037-46CD-ABEF-07368CA928D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750" y="3364"/>
              <a:ext cx="1" cy="324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0" name="AutoShape 102">
              <a:extLst>
                <a:ext uri="{FF2B5EF4-FFF2-40B4-BE49-F238E27FC236}">
                  <a16:creationId xmlns:a16="http://schemas.microsoft.com/office/drawing/2014/main" id="{AA856983-12C7-4296-A58E-6CBDD14EB0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 flipH="1" flipV="1">
              <a:off x="2853" y="4906"/>
              <a:ext cx="171" cy="14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1" name="Line 101">
              <a:extLst>
                <a:ext uri="{FF2B5EF4-FFF2-40B4-BE49-F238E27FC236}">
                  <a16:creationId xmlns:a16="http://schemas.microsoft.com/office/drawing/2014/main" id="{F3A4F5E1-816D-4786-A1C7-FD16CCA96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1" y="4792"/>
              <a:ext cx="11" cy="36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2" name="Line 100">
              <a:extLst>
                <a:ext uri="{FF2B5EF4-FFF2-40B4-BE49-F238E27FC236}">
                  <a16:creationId xmlns:a16="http://schemas.microsoft.com/office/drawing/2014/main" id="{237764A3-B90A-447F-933A-76ED149EE4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34" y="4965"/>
              <a:ext cx="22" cy="145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3" name="Line 99">
              <a:extLst>
                <a:ext uri="{FF2B5EF4-FFF2-40B4-BE49-F238E27FC236}">
                  <a16:creationId xmlns:a16="http://schemas.microsoft.com/office/drawing/2014/main" id="{59D10E65-5708-4F13-A07A-7CF41A0B50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06" y="6276"/>
              <a:ext cx="8946" cy="121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4" name="Arc 98">
              <a:extLst>
                <a:ext uri="{FF2B5EF4-FFF2-40B4-BE49-F238E27FC236}">
                  <a16:creationId xmlns:a16="http://schemas.microsoft.com/office/drawing/2014/main" id="{82BE1287-B004-42BB-9694-477A0F4E9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18" y="5144"/>
              <a:ext cx="558" cy="1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5" name="Arc 97">
              <a:extLst>
                <a:ext uri="{FF2B5EF4-FFF2-40B4-BE49-F238E27FC236}">
                  <a16:creationId xmlns:a16="http://schemas.microsoft.com/office/drawing/2014/main" id="{C9585473-8DCC-4FF7-B452-A20D81BC6CF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2075" y="6155"/>
              <a:ext cx="426" cy="14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6" name="Line 96">
              <a:extLst>
                <a:ext uri="{FF2B5EF4-FFF2-40B4-BE49-F238E27FC236}">
                  <a16:creationId xmlns:a16="http://schemas.microsoft.com/office/drawing/2014/main" id="{929D80BA-B2B9-41E1-A14D-4100DF41B3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17" y="5347"/>
              <a:ext cx="67" cy="71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7" name="Line 95">
              <a:extLst>
                <a:ext uri="{FF2B5EF4-FFF2-40B4-BE49-F238E27FC236}">
                  <a16:creationId xmlns:a16="http://schemas.microsoft.com/office/drawing/2014/main" id="{98EA58B2-26D9-48E1-ACAB-8004E91543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10" y="5291"/>
              <a:ext cx="32" cy="79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8" name="Line 94">
              <a:extLst>
                <a:ext uri="{FF2B5EF4-FFF2-40B4-BE49-F238E27FC236}">
                  <a16:creationId xmlns:a16="http://schemas.microsoft.com/office/drawing/2014/main" id="{7563ECB7-24F7-453C-8CF8-C85289A4B1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1" y="5359"/>
              <a:ext cx="67" cy="7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9" name="Line 93">
              <a:extLst>
                <a:ext uri="{FF2B5EF4-FFF2-40B4-BE49-F238E27FC236}">
                  <a16:creationId xmlns:a16="http://schemas.microsoft.com/office/drawing/2014/main" id="{609A6AFE-B71D-42A6-90F0-2FBF55A59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13" y="5328"/>
              <a:ext cx="32" cy="79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0" name="Line 92">
              <a:extLst>
                <a:ext uri="{FF2B5EF4-FFF2-40B4-BE49-F238E27FC236}">
                  <a16:creationId xmlns:a16="http://schemas.microsoft.com/office/drawing/2014/main" id="{6051355E-33D5-43D9-BCB8-27FD374AB5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54" y="5346"/>
              <a:ext cx="67" cy="7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1" name="Line 91">
              <a:extLst>
                <a:ext uri="{FF2B5EF4-FFF2-40B4-BE49-F238E27FC236}">
                  <a16:creationId xmlns:a16="http://schemas.microsoft.com/office/drawing/2014/main" id="{55E2158C-E5A2-4770-AFE6-EAFFE67EBE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323" y="5316"/>
              <a:ext cx="32" cy="79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2" name="Line 90">
              <a:extLst>
                <a:ext uri="{FF2B5EF4-FFF2-40B4-BE49-F238E27FC236}">
                  <a16:creationId xmlns:a16="http://schemas.microsoft.com/office/drawing/2014/main" id="{D818E20D-7E4B-475A-A07C-7007720F0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38" y="5366"/>
              <a:ext cx="68" cy="7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3" name="Line 89">
              <a:extLst>
                <a:ext uri="{FF2B5EF4-FFF2-40B4-BE49-F238E27FC236}">
                  <a16:creationId xmlns:a16="http://schemas.microsoft.com/office/drawing/2014/main" id="{D3A0324F-D04C-42C0-AA05-52E2110F02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387" y="5388"/>
              <a:ext cx="73" cy="62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4" name="Line 88">
              <a:extLst>
                <a:ext uri="{FF2B5EF4-FFF2-40B4-BE49-F238E27FC236}">
                  <a16:creationId xmlns:a16="http://schemas.microsoft.com/office/drawing/2014/main" id="{84932895-322F-4E40-8E1B-0387BB72EE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35" y="5393"/>
              <a:ext cx="65" cy="63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5" name="Arc 87">
              <a:extLst>
                <a:ext uri="{FF2B5EF4-FFF2-40B4-BE49-F238E27FC236}">
                  <a16:creationId xmlns:a16="http://schemas.microsoft.com/office/drawing/2014/main" id="{8D16FFAE-8744-4914-9921-9913898C72E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15" y="5298"/>
              <a:ext cx="1102" cy="814"/>
            </a:xfrm>
            <a:custGeom>
              <a:avLst/>
              <a:gdLst>
                <a:gd name="G0" fmla="+- 16813 0 0"/>
                <a:gd name="G1" fmla="+- 21600 0 0"/>
                <a:gd name="G2" fmla="+- 21600 0 0"/>
                <a:gd name="T0" fmla="*/ 0 w 38413"/>
                <a:gd name="T1" fmla="*/ 8039 h 43200"/>
                <a:gd name="T2" fmla="*/ 378 w 38413"/>
                <a:gd name="T3" fmla="*/ 35616 h 43200"/>
                <a:gd name="T4" fmla="*/ 16813 w 3841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413" h="43200" fill="none" extrusionOk="0">
                  <a:moveTo>
                    <a:pt x="0" y="8039"/>
                  </a:moveTo>
                  <a:cubicBezTo>
                    <a:pt x="4100" y="2955"/>
                    <a:pt x="10281" y="0"/>
                    <a:pt x="16813" y="0"/>
                  </a:cubicBezTo>
                  <a:cubicBezTo>
                    <a:pt x="28742" y="0"/>
                    <a:pt x="38413" y="9670"/>
                    <a:pt x="38413" y="21600"/>
                  </a:cubicBezTo>
                  <a:cubicBezTo>
                    <a:pt x="38413" y="33529"/>
                    <a:pt x="28742" y="43200"/>
                    <a:pt x="16813" y="43200"/>
                  </a:cubicBezTo>
                  <a:cubicBezTo>
                    <a:pt x="10488" y="43199"/>
                    <a:pt x="4481" y="40428"/>
                    <a:pt x="377" y="35616"/>
                  </a:cubicBezTo>
                </a:path>
                <a:path w="38413" h="43200" stroke="0" extrusionOk="0">
                  <a:moveTo>
                    <a:pt x="0" y="8039"/>
                  </a:moveTo>
                  <a:cubicBezTo>
                    <a:pt x="4100" y="2955"/>
                    <a:pt x="10281" y="0"/>
                    <a:pt x="16813" y="0"/>
                  </a:cubicBezTo>
                  <a:cubicBezTo>
                    <a:pt x="28742" y="0"/>
                    <a:pt x="38413" y="9670"/>
                    <a:pt x="38413" y="21600"/>
                  </a:cubicBezTo>
                  <a:cubicBezTo>
                    <a:pt x="38413" y="33529"/>
                    <a:pt x="28742" y="43200"/>
                    <a:pt x="16813" y="43200"/>
                  </a:cubicBezTo>
                  <a:cubicBezTo>
                    <a:pt x="10488" y="43199"/>
                    <a:pt x="4481" y="40428"/>
                    <a:pt x="377" y="35616"/>
                  </a:cubicBezTo>
                  <a:lnTo>
                    <a:pt x="16813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6" name="Line 86">
              <a:extLst>
                <a:ext uri="{FF2B5EF4-FFF2-40B4-BE49-F238E27FC236}">
                  <a16:creationId xmlns:a16="http://schemas.microsoft.com/office/drawing/2014/main" id="{97151350-375C-4375-A57A-89FF743DD4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62" y="6229"/>
              <a:ext cx="243" cy="263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7" name="Line 85">
              <a:extLst>
                <a:ext uri="{FF2B5EF4-FFF2-40B4-BE49-F238E27FC236}">
                  <a16:creationId xmlns:a16="http://schemas.microsoft.com/office/drawing/2014/main" id="{A43E5C4F-4F93-49F2-97D4-F95572BD70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7" y="6124"/>
              <a:ext cx="1498" cy="1200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8" name="Line 84">
              <a:extLst>
                <a:ext uri="{FF2B5EF4-FFF2-40B4-BE49-F238E27FC236}">
                  <a16:creationId xmlns:a16="http://schemas.microsoft.com/office/drawing/2014/main" id="{D210F655-D2B7-45AB-87A7-48888BEC60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27" y="6116"/>
              <a:ext cx="790" cy="1010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9" name="Line 83">
              <a:extLst>
                <a:ext uri="{FF2B5EF4-FFF2-40B4-BE49-F238E27FC236}">
                  <a16:creationId xmlns:a16="http://schemas.microsoft.com/office/drawing/2014/main" id="{0F65A0CD-3BD2-4B90-A240-DB0F7FC12D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54" y="6099"/>
              <a:ext cx="181" cy="581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0" name="Line 82">
              <a:extLst>
                <a:ext uri="{FF2B5EF4-FFF2-40B4-BE49-F238E27FC236}">
                  <a16:creationId xmlns:a16="http://schemas.microsoft.com/office/drawing/2014/main" id="{E28DA5D7-478C-455B-B4B5-94B800BF81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09" y="6114"/>
              <a:ext cx="221" cy="816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1" name="Text Box 81">
              <a:extLst>
                <a:ext uri="{FF2B5EF4-FFF2-40B4-BE49-F238E27FC236}">
                  <a16:creationId xmlns:a16="http://schemas.microsoft.com/office/drawing/2014/main" id="{646A2C1A-1276-4A3E-BF6F-FE17C3ED2B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66" y="5635"/>
              <a:ext cx="1854" cy="29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Prandtl-Meyer axis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2" name="AutoShape 80">
              <a:extLst>
                <a:ext uri="{FF2B5EF4-FFF2-40B4-BE49-F238E27FC236}">
                  <a16:creationId xmlns:a16="http://schemas.microsoft.com/office/drawing/2014/main" id="{49810725-BFFE-4EF0-9914-9A3D7CC53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0" y="5655"/>
              <a:ext cx="557" cy="193"/>
            </a:xfrm>
            <a:prstGeom prst="rightArrow">
              <a:avLst>
                <a:gd name="adj1" fmla="val 50000"/>
                <a:gd name="adj2" fmla="val 72150"/>
              </a:avLst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3" name="Arc 79">
              <a:extLst>
                <a:ext uri="{FF2B5EF4-FFF2-40B4-BE49-F238E27FC236}">
                  <a16:creationId xmlns:a16="http://schemas.microsoft.com/office/drawing/2014/main" id="{2F996351-120C-484A-A575-37A0E69F48E3}"/>
                </a:ext>
              </a:extLst>
            </p:cNvPr>
            <p:cNvSpPr>
              <a:spLocks/>
            </p:cNvSpPr>
            <p:nvPr/>
          </p:nvSpPr>
          <p:spPr bwMode="auto">
            <a:xfrm rot="17658783">
              <a:off x="5094" y="7039"/>
              <a:ext cx="503" cy="699"/>
            </a:xfrm>
            <a:custGeom>
              <a:avLst/>
              <a:gdLst>
                <a:gd name="G0" fmla="+- 0 0 0"/>
                <a:gd name="G1" fmla="+- 18039 0 0"/>
                <a:gd name="G2" fmla="+- 21600 0 0"/>
                <a:gd name="T0" fmla="*/ 11880 w 20503"/>
                <a:gd name="T1" fmla="*/ 0 h 18039"/>
                <a:gd name="T2" fmla="*/ 20503 w 20503"/>
                <a:gd name="T3" fmla="*/ 11244 h 18039"/>
                <a:gd name="T4" fmla="*/ 0 w 20503"/>
                <a:gd name="T5" fmla="*/ 18039 h 18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03" h="18039" fill="none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</a:path>
                <a:path w="20503" h="18039" stroke="0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  <a:lnTo>
                    <a:pt x="0" y="18039"/>
                  </a:lnTo>
                  <a:close/>
                </a:path>
              </a:pathLst>
            </a:custGeom>
            <a:noFill/>
            <a:ln w="3175">
              <a:solidFill>
                <a:srgbClr val="3366FF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4" name="Arc 78">
              <a:extLst>
                <a:ext uri="{FF2B5EF4-FFF2-40B4-BE49-F238E27FC236}">
                  <a16:creationId xmlns:a16="http://schemas.microsoft.com/office/drawing/2014/main" id="{9DCBD0D1-88FE-411B-B154-B249BA0CD3F4}"/>
                </a:ext>
              </a:extLst>
            </p:cNvPr>
            <p:cNvSpPr>
              <a:spLocks/>
            </p:cNvSpPr>
            <p:nvPr/>
          </p:nvSpPr>
          <p:spPr bwMode="auto">
            <a:xfrm rot="17658783">
              <a:off x="5635" y="6847"/>
              <a:ext cx="503" cy="699"/>
            </a:xfrm>
            <a:custGeom>
              <a:avLst/>
              <a:gdLst>
                <a:gd name="G0" fmla="+- 0 0 0"/>
                <a:gd name="G1" fmla="+- 18039 0 0"/>
                <a:gd name="G2" fmla="+- 21600 0 0"/>
                <a:gd name="T0" fmla="*/ 11880 w 20503"/>
                <a:gd name="T1" fmla="*/ 0 h 18039"/>
                <a:gd name="T2" fmla="*/ 20503 w 20503"/>
                <a:gd name="T3" fmla="*/ 11244 h 18039"/>
                <a:gd name="T4" fmla="*/ 0 w 20503"/>
                <a:gd name="T5" fmla="*/ 18039 h 18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03" h="18039" fill="none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</a:path>
                <a:path w="20503" h="18039" stroke="0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  <a:lnTo>
                    <a:pt x="0" y="18039"/>
                  </a:lnTo>
                  <a:close/>
                </a:path>
              </a:pathLst>
            </a:custGeom>
            <a:noFill/>
            <a:ln w="3175">
              <a:solidFill>
                <a:srgbClr val="3366FF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5" name="Arc 77">
              <a:extLst>
                <a:ext uri="{FF2B5EF4-FFF2-40B4-BE49-F238E27FC236}">
                  <a16:creationId xmlns:a16="http://schemas.microsoft.com/office/drawing/2014/main" id="{B2EAA861-7FDF-42A7-B6CA-0E064224C44B}"/>
                </a:ext>
              </a:extLst>
            </p:cNvPr>
            <p:cNvSpPr>
              <a:spLocks/>
            </p:cNvSpPr>
            <p:nvPr/>
          </p:nvSpPr>
          <p:spPr bwMode="auto">
            <a:xfrm rot="17658783">
              <a:off x="6068" y="6689"/>
              <a:ext cx="504" cy="699"/>
            </a:xfrm>
            <a:custGeom>
              <a:avLst/>
              <a:gdLst>
                <a:gd name="G0" fmla="+- 0 0 0"/>
                <a:gd name="G1" fmla="+- 18039 0 0"/>
                <a:gd name="G2" fmla="+- 21600 0 0"/>
                <a:gd name="T0" fmla="*/ 11880 w 20503"/>
                <a:gd name="T1" fmla="*/ 0 h 18039"/>
                <a:gd name="T2" fmla="*/ 20503 w 20503"/>
                <a:gd name="T3" fmla="*/ 11244 h 18039"/>
                <a:gd name="T4" fmla="*/ 0 w 20503"/>
                <a:gd name="T5" fmla="*/ 18039 h 18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03" h="18039" fill="none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</a:path>
                <a:path w="20503" h="18039" stroke="0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  <a:lnTo>
                    <a:pt x="0" y="18039"/>
                  </a:lnTo>
                  <a:close/>
                </a:path>
              </a:pathLst>
            </a:custGeom>
            <a:noFill/>
            <a:ln w="3175">
              <a:solidFill>
                <a:srgbClr val="3366FF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6" name="Text Box 76">
              <a:extLst>
                <a:ext uri="{FF2B5EF4-FFF2-40B4-BE49-F238E27FC236}">
                  <a16:creationId xmlns:a16="http://schemas.microsoft.com/office/drawing/2014/main" id="{A9A3FA9A-49C0-4DB5-83C1-9EA1D1B63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9" y="7576"/>
              <a:ext cx="2396" cy="403"/>
            </a:xfrm>
            <a:prstGeom prst="rect">
              <a:avLst/>
            </a:prstGeom>
            <a:noFill/>
            <a:ln w="3175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Prandtl-Meyer flow (M &gt; 1)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7" name="Line 75">
              <a:extLst>
                <a:ext uri="{FF2B5EF4-FFF2-40B4-BE49-F238E27FC236}">
                  <a16:creationId xmlns:a16="http://schemas.microsoft.com/office/drawing/2014/main" id="{D2512EA6-D9F4-4A56-9A6E-031849184E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02" y="6988"/>
              <a:ext cx="194" cy="585"/>
            </a:xfrm>
            <a:prstGeom prst="line">
              <a:avLst/>
            </a:prstGeom>
            <a:noFill/>
            <a:ln w="0">
              <a:solidFill>
                <a:srgbClr val="3366FF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8" name="Text Box 74">
              <a:extLst>
                <a:ext uri="{FF2B5EF4-FFF2-40B4-BE49-F238E27FC236}">
                  <a16:creationId xmlns:a16="http://schemas.microsoft.com/office/drawing/2014/main" id="{D6941E0F-B959-4CD5-B49C-B0F2E52638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73" y="7590"/>
              <a:ext cx="1377" cy="35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straight shock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Line 73">
              <a:extLst>
                <a:ext uri="{FF2B5EF4-FFF2-40B4-BE49-F238E27FC236}">
                  <a16:creationId xmlns:a16="http://schemas.microsoft.com/office/drawing/2014/main" id="{44602B04-7C55-4988-9F37-6974620631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4" y="6337"/>
              <a:ext cx="880" cy="1249"/>
            </a:xfrm>
            <a:prstGeom prst="line">
              <a:avLst/>
            </a:prstGeom>
            <a:noFill/>
            <a:ln w="0">
              <a:solidFill>
                <a:srgbClr val="3366FF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0" name="Text Box 72">
              <a:extLst>
                <a:ext uri="{FF2B5EF4-FFF2-40B4-BE49-F238E27FC236}">
                  <a16:creationId xmlns:a16="http://schemas.microsoft.com/office/drawing/2014/main" id="{013A67B5-B287-4218-9B2F-63363ADBA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40" y="7576"/>
              <a:ext cx="696" cy="333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 &lt; 1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1" name="Line 71">
              <a:extLst>
                <a:ext uri="{FF2B5EF4-FFF2-40B4-BE49-F238E27FC236}">
                  <a16:creationId xmlns:a16="http://schemas.microsoft.com/office/drawing/2014/main" id="{CF81D33F-6B7D-437B-A9A8-46A48BC67B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70" y="5737"/>
              <a:ext cx="1518" cy="187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2" name="Rectangle 70">
              <a:extLst>
                <a:ext uri="{FF2B5EF4-FFF2-40B4-BE49-F238E27FC236}">
                  <a16:creationId xmlns:a16="http://schemas.microsoft.com/office/drawing/2014/main" id="{1C297105-F236-4970-9B74-E8D8F3EDE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5" y="5211"/>
              <a:ext cx="1048" cy="100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3" name="Line 69">
              <a:extLst>
                <a:ext uri="{FF2B5EF4-FFF2-40B4-BE49-F238E27FC236}">
                  <a16:creationId xmlns:a16="http://schemas.microsoft.com/office/drawing/2014/main" id="{30BC1426-B8E4-4F05-BBE8-709413EDC6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79" y="5295"/>
              <a:ext cx="26" cy="93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4" name="Line 68">
              <a:extLst>
                <a:ext uri="{FF2B5EF4-FFF2-40B4-BE49-F238E27FC236}">
                  <a16:creationId xmlns:a16="http://schemas.microsoft.com/office/drawing/2014/main" id="{321EE5A4-21EF-4EC3-8D39-8337895E53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03" y="5212"/>
              <a:ext cx="93" cy="96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5" name="Line 67">
              <a:extLst>
                <a:ext uri="{FF2B5EF4-FFF2-40B4-BE49-F238E27FC236}">
                  <a16:creationId xmlns:a16="http://schemas.microsoft.com/office/drawing/2014/main" id="{60038826-1492-4ADA-912B-EF032C7508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13" y="5225"/>
              <a:ext cx="59" cy="100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6" name="Line 66">
              <a:extLst>
                <a:ext uri="{FF2B5EF4-FFF2-40B4-BE49-F238E27FC236}">
                  <a16:creationId xmlns:a16="http://schemas.microsoft.com/office/drawing/2014/main" id="{2B27ABD3-15FF-4E36-8FEE-BDF429CEC6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69" y="5208"/>
              <a:ext cx="89" cy="101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7" name="Line 65">
              <a:extLst>
                <a:ext uri="{FF2B5EF4-FFF2-40B4-BE49-F238E27FC236}">
                  <a16:creationId xmlns:a16="http://schemas.microsoft.com/office/drawing/2014/main" id="{7F61B38A-2891-4890-8011-1B02D27278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99" y="5199"/>
              <a:ext cx="80" cy="99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8" name="Line 64">
              <a:extLst>
                <a:ext uri="{FF2B5EF4-FFF2-40B4-BE49-F238E27FC236}">
                  <a16:creationId xmlns:a16="http://schemas.microsoft.com/office/drawing/2014/main" id="{DD649FB8-235D-401C-B152-FB95B7B53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9" y="5210"/>
              <a:ext cx="73" cy="102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9" name="Line 63">
              <a:extLst>
                <a:ext uri="{FF2B5EF4-FFF2-40B4-BE49-F238E27FC236}">
                  <a16:creationId xmlns:a16="http://schemas.microsoft.com/office/drawing/2014/main" id="{8BFD7977-3FC5-4AD5-81B2-B4E1D5139C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386" y="5213"/>
              <a:ext cx="134" cy="99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0" name="Line 62">
              <a:extLst>
                <a:ext uri="{FF2B5EF4-FFF2-40B4-BE49-F238E27FC236}">
                  <a16:creationId xmlns:a16="http://schemas.microsoft.com/office/drawing/2014/main" id="{7C0B9364-DC90-4491-97AF-61AE0390E2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66" y="5099"/>
              <a:ext cx="36" cy="111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1" name="Line 61">
              <a:extLst>
                <a:ext uri="{FF2B5EF4-FFF2-40B4-BE49-F238E27FC236}">
                  <a16:creationId xmlns:a16="http://schemas.microsoft.com/office/drawing/2014/main" id="{1C1DCAFA-6647-4DD1-ADC7-EE0E9DA1DC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7" y="5309"/>
              <a:ext cx="77" cy="90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2" name="Line 60">
              <a:extLst>
                <a:ext uri="{FF2B5EF4-FFF2-40B4-BE49-F238E27FC236}">
                  <a16:creationId xmlns:a16="http://schemas.microsoft.com/office/drawing/2014/main" id="{5670C5E9-2444-4FEF-8572-58F354D866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29" y="5191"/>
              <a:ext cx="76" cy="90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3" name="Arc 59">
              <a:extLst>
                <a:ext uri="{FF2B5EF4-FFF2-40B4-BE49-F238E27FC236}">
                  <a16:creationId xmlns:a16="http://schemas.microsoft.com/office/drawing/2014/main" id="{1F2D4501-C7B6-411A-B3CB-38D7E6A9EE3C}"/>
                </a:ext>
              </a:extLst>
            </p:cNvPr>
            <p:cNvSpPr>
              <a:spLocks/>
            </p:cNvSpPr>
            <p:nvPr/>
          </p:nvSpPr>
          <p:spPr bwMode="auto">
            <a:xfrm rot="20921368" flipV="1">
              <a:off x="3788" y="6983"/>
              <a:ext cx="2710" cy="231"/>
            </a:xfrm>
            <a:custGeom>
              <a:avLst/>
              <a:gdLst>
                <a:gd name="G0" fmla="+- 3570 0 0"/>
                <a:gd name="G1" fmla="+- 21600 0 0"/>
                <a:gd name="G2" fmla="+- 21600 0 0"/>
                <a:gd name="T0" fmla="*/ 0 w 25170"/>
                <a:gd name="T1" fmla="*/ 297 h 21600"/>
                <a:gd name="T2" fmla="*/ 25170 w 25170"/>
                <a:gd name="T3" fmla="*/ 21600 h 21600"/>
                <a:gd name="T4" fmla="*/ 3570 w 2517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70" h="21600" fill="none" extrusionOk="0">
                  <a:moveTo>
                    <a:pt x="0" y="297"/>
                  </a:moveTo>
                  <a:cubicBezTo>
                    <a:pt x="1179" y="99"/>
                    <a:pt x="2373" y="0"/>
                    <a:pt x="3570" y="0"/>
                  </a:cubicBezTo>
                  <a:cubicBezTo>
                    <a:pt x="15499" y="0"/>
                    <a:pt x="25170" y="9670"/>
                    <a:pt x="25170" y="21600"/>
                  </a:cubicBezTo>
                </a:path>
                <a:path w="25170" h="21600" stroke="0" extrusionOk="0">
                  <a:moveTo>
                    <a:pt x="0" y="297"/>
                  </a:moveTo>
                  <a:cubicBezTo>
                    <a:pt x="1179" y="99"/>
                    <a:pt x="2373" y="0"/>
                    <a:pt x="3570" y="0"/>
                  </a:cubicBezTo>
                  <a:cubicBezTo>
                    <a:pt x="15499" y="0"/>
                    <a:pt x="25170" y="9670"/>
                    <a:pt x="25170" y="21600"/>
                  </a:cubicBezTo>
                  <a:lnTo>
                    <a:pt x="3570" y="21600"/>
                  </a:lnTo>
                  <a:close/>
                </a:path>
              </a:pathLst>
            </a:cu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4" name="Line 58">
              <a:extLst>
                <a:ext uri="{FF2B5EF4-FFF2-40B4-BE49-F238E27FC236}">
                  <a16:creationId xmlns:a16="http://schemas.microsoft.com/office/drawing/2014/main" id="{5B7D357A-990F-4B0A-A8E7-DB27B5010E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1" y="6387"/>
              <a:ext cx="811" cy="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5" name="Arc 57">
              <a:extLst>
                <a:ext uri="{FF2B5EF4-FFF2-40B4-BE49-F238E27FC236}">
                  <a16:creationId xmlns:a16="http://schemas.microsoft.com/office/drawing/2014/main" id="{75166E97-179B-48BA-A1F4-1F027E5CE61A}"/>
                </a:ext>
              </a:extLst>
            </p:cNvPr>
            <p:cNvSpPr>
              <a:spLocks/>
            </p:cNvSpPr>
            <p:nvPr/>
          </p:nvSpPr>
          <p:spPr bwMode="auto">
            <a:xfrm rot="-5400000" flipH="1" flipV="1">
              <a:off x="6028" y="5901"/>
              <a:ext cx="348" cy="59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6" name="Line 56">
              <a:extLst>
                <a:ext uri="{FF2B5EF4-FFF2-40B4-BE49-F238E27FC236}">
                  <a16:creationId xmlns:a16="http://schemas.microsoft.com/office/drawing/2014/main" id="{57ABDC4E-D35C-4DBF-BA74-6FBB2389F2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83" y="5945"/>
              <a:ext cx="1381" cy="155"/>
            </a:xfrm>
            <a:prstGeom prst="line">
              <a:avLst/>
            </a:prstGeom>
            <a:noFill/>
            <a:ln w="0">
              <a:solidFill>
                <a:srgbClr val="3366FF"/>
              </a:solidFill>
              <a:round/>
              <a:headEnd type="stealth" w="sm" len="lg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7" name="Line 55">
              <a:extLst>
                <a:ext uri="{FF2B5EF4-FFF2-40B4-BE49-F238E27FC236}">
                  <a16:creationId xmlns:a16="http://schemas.microsoft.com/office/drawing/2014/main" id="{8C90FFB6-46DD-4369-9183-C57EB5A06B4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8555" y="6069"/>
              <a:ext cx="2" cy="446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stealth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8" name="Line 54">
              <a:extLst>
                <a:ext uri="{FF2B5EF4-FFF2-40B4-BE49-F238E27FC236}">
                  <a16:creationId xmlns:a16="http://schemas.microsoft.com/office/drawing/2014/main" id="{2F82EBEA-CA8E-48E5-B14A-964BB9F6983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8671" y="4946"/>
              <a:ext cx="1" cy="444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stealth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9" name="Line 53">
              <a:extLst>
                <a:ext uri="{FF2B5EF4-FFF2-40B4-BE49-F238E27FC236}">
                  <a16:creationId xmlns:a16="http://schemas.microsoft.com/office/drawing/2014/main" id="{606DBB9A-B207-4FC6-872F-CF6650D7C8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14" y="6988"/>
              <a:ext cx="194" cy="58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0" name="Arc 52">
              <a:extLst>
                <a:ext uri="{FF2B5EF4-FFF2-40B4-BE49-F238E27FC236}">
                  <a16:creationId xmlns:a16="http://schemas.microsoft.com/office/drawing/2014/main" id="{266B0971-C7F8-48A2-A2C1-B8D74C082EE3}"/>
                </a:ext>
              </a:extLst>
            </p:cNvPr>
            <p:cNvSpPr>
              <a:spLocks/>
            </p:cNvSpPr>
            <p:nvPr/>
          </p:nvSpPr>
          <p:spPr bwMode="auto">
            <a:xfrm rot="17658783">
              <a:off x="4517" y="7150"/>
              <a:ext cx="504" cy="700"/>
            </a:xfrm>
            <a:custGeom>
              <a:avLst/>
              <a:gdLst>
                <a:gd name="G0" fmla="+- 0 0 0"/>
                <a:gd name="G1" fmla="+- 18039 0 0"/>
                <a:gd name="G2" fmla="+- 21600 0 0"/>
                <a:gd name="T0" fmla="*/ 11880 w 20503"/>
                <a:gd name="T1" fmla="*/ 0 h 18039"/>
                <a:gd name="T2" fmla="*/ 20503 w 20503"/>
                <a:gd name="T3" fmla="*/ 11244 h 18039"/>
                <a:gd name="T4" fmla="*/ 0 w 20503"/>
                <a:gd name="T5" fmla="*/ 18039 h 18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03" h="18039" fill="none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</a:path>
                <a:path w="20503" h="18039" stroke="0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  <a:lnTo>
                    <a:pt x="0" y="18039"/>
                  </a:lnTo>
                  <a:close/>
                </a:path>
              </a:pathLst>
            </a:custGeom>
            <a:noFill/>
            <a:ln w="3175">
              <a:solidFill>
                <a:srgbClr val="3366FF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1" name="Arc 51">
              <a:extLst>
                <a:ext uri="{FF2B5EF4-FFF2-40B4-BE49-F238E27FC236}">
                  <a16:creationId xmlns:a16="http://schemas.microsoft.com/office/drawing/2014/main" id="{83C994F3-DAFC-467B-8998-3EA46FB2AB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457" y="6252"/>
              <a:ext cx="1448" cy="48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2" name="Line 50">
              <a:extLst>
                <a:ext uri="{FF2B5EF4-FFF2-40B4-BE49-F238E27FC236}">
                  <a16:creationId xmlns:a16="http://schemas.microsoft.com/office/drawing/2014/main" id="{A626EB1E-2A90-4387-8CBA-93A3814990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3" y="7137"/>
              <a:ext cx="2335" cy="264"/>
            </a:xfrm>
            <a:prstGeom prst="line">
              <a:avLst/>
            </a:prstGeom>
            <a:noFill/>
            <a:ln w="57150" cmpd="thinThick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3" name="Arc 49">
              <a:extLst>
                <a:ext uri="{FF2B5EF4-FFF2-40B4-BE49-F238E27FC236}">
                  <a16:creationId xmlns:a16="http://schemas.microsoft.com/office/drawing/2014/main" id="{E07E2E09-3C81-4139-BCB9-A98256131ECC}"/>
                </a:ext>
              </a:extLst>
            </p:cNvPr>
            <p:cNvSpPr>
              <a:spLocks/>
            </p:cNvSpPr>
            <p:nvPr/>
          </p:nvSpPr>
          <p:spPr bwMode="auto">
            <a:xfrm rot="20717990" flipH="1">
              <a:off x="6435" y="6435"/>
              <a:ext cx="1508" cy="41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4" name="Arc 48">
              <a:extLst>
                <a:ext uri="{FF2B5EF4-FFF2-40B4-BE49-F238E27FC236}">
                  <a16:creationId xmlns:a16="http://schemas.microsoft.com/office/drawing/2014/main" id="{5F28D324-4432-4AE3-836A-DE510033BA8B}"/>
                </a:ext>
              </a:extLst>
            </p:cNvPr>
            <p:cNvSpPr>
              <a:spLocks/>
            </p:cNvSpPr>
            <p:nvPr/>
          </p:nvSpPr>
          <p:spPr bwMode="auto">
            <a:xfrm rot="21541696" flipH="1">
              <a:off x="6434" y="5156"/>
              <a:ext cx="1500" cy="76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5" name="Line 47">
              <a:extLst>
                <a:ext uri="{FF2B5EF4-FFF2-40B4-BE49-F238E27FC236}">
                  <a16:creationId xmlns:a16="http://schemas.microsoft.com/office/drawing/2014/main" id="{95F486FC-005E-4FB7-BD4C-64FF542ADD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24" y="6105"/>
              <a:ext cx="2472" cy="1366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6" name="AutoShape 46">
              <a:extLst>
                <a:ext uri="{FF2B5EF4-FFF2-40B4-BE49-F238E27FC236}">
                  <a16:creationId xmlns:a16="http://schemas.microsoft.com/office/drawing/2014/main" id="{3ECF07FB-4E9D-4E13-BDE7-25C0D655B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9" y="6028"/>
              <a:ext cx="153" cy="149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7" name="Line 45">
              <a:extLst>
                <a:ext uri="{FF2B5EF4-FFF2-40B4-BE49-F238E27FC236}">
                  <a16:creationId xmlns:a16="http://schemas.microsoft.com/office/drawing/2014/main" id="{7BF77CC6-B103-444C-BB76-7B8B2ABEA5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72" y="6361"/>
              <a:ext cx="1875" cy="79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8" name="Line 44">
              <a:extLst>
                <a:ext uri="{FF2B5EF4-FFF2-40B4-BE49-F238E27FC236}">
                  <a16:creationId xmlns:a16="http://schemas.microsoft.com/office/drawing/2014/main" id="{781BD2A2-ACE5-4C94-9D69-6799BFDDE8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816" y="6327"/>
              <a:ext cx="410" cy="214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9" name="Line 43">
              <a:extLst>
                <a:ext uri="{FF2B5EF4-FFF2-40B4-BE49-F238E27FC236}">
                  <a16:creationId xmlns:a16="http://schemas.microsoft.com/office/drawing/2014/main" id="{CB1DF97D-1F4F-4B5E-A42E-298E0E09C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6" y="5209"/>
              <a:ext cx="10" cy="1046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0" name="Text Box 42">
              <a:extLst>
                <a:ext uri="{FF2B5EF4-FFF2-40B4-BE49-F238E27FC236}">
                  <a16:creationId xmlns:a16="http://schemas.microsoft.com/office/drawing/2014/main" id="{D7F59F6B-B95F-4E0C-BABD-4429E350E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4" y="5424"/>
              <a:ext cx="464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ø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1" name="Line 41">
              <a:extLst>
                <a:ext uri="{FF2B5EF4-FFF2-40B4-BE49-F238E27FC236}">
                  <a16:creationId xmlns:a16="http://schemas.microsoft.com/office/drawing/2014/main" id="{4E487266-3DAE-46DF-ACC1-1A825C7AAD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17" y="6372"/>
              <a:ext cx="3" cy="1202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2" name="Text Box 40">
              <a:extLst>
                <a:ext uri="{FF2B5EF4-FFF2-40B4-BE49-F238E27FC236}">
                  <a16:creationId xmlns:a16="http://schemas.microsoft.com/office/drawing/2014/main" id="{C133B4FA-E1A5-439B-9DEB-5DE15DBB3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2" y="6729"/>
              <a:ext cx="620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□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3" name="Line 39">
              <a:extLst>
                <a:ext uri="{FF2B5EF4-FFF2-40B4-BE49-F238E27FC236}">
                  <a16:creationId xmlns:a16="http://schemas.microsoft.com/office/drawing/2014/main" id="{AF40F3B4-425E-46CD-BB66-1AEBD742A5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61" y="5717"/>
              <a:ext cx="1" cy="1639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 type="none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4" name="Text Box 38">
              <a:extLst>
                <a:ext uri="{FF2B5EF4-FFF2-40B4-BE49-F238E27FC236}">
                  <a16:creationId xmlns:a16="http://schemas.microsoft.com/office/drawing/2014/main" id="{9731761B-7307-43AF-B2AC-C903807F4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8" y="7482"/>
              <a:ext cx="1827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Intake closed off at rocket propulsion and reentry phase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5" name="Line 37">
              <a:extLst>
                <a:ext uri="{FF2B5EF4-FFF2-40B4-BE49-F238E27FC236}">
                  <a16:creationId xmlns:a16="http://schemas.microsoft.com/office/drawing/2014/main" id="{F8741D4F-7B34-45D5-AC2A-0AD3C00839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5" y="6286"/>
              <a:ext cx="462" cy="21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6" name="Line 36">
              <a:extLst>
                <a:ext uri="{FF2B5EF4-FFF2-40B4-BE49-F238E27FC236}">
                  <a16:creationId xmlns:a16="http://schemas.microsoft.com/office/drawing/2014/main" id="{443A3532-68BD-4354-AEB2-C53873660F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43" y="6270"/>
              <a:ext cx="2322" cy="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7" name="Arc 35">
              <a:extLst>
                <a:ext uri="{FF2B5EF4-FFF2-40B4-BE49-F238E27FC236}">
                  <a16:creationId xmlns:a16="http://schemas.microsoft.com/office/drawing/2014/main" id="{C340A86F-35B1-4DA6-B3DC-401165D61353}"/>
                </a:ext>
              </a:extLst>
            </p:cNvPr>
            <p:cNvSpPr>
              <a:spLocks/>
            </p:cNvSpPr>
            <p:nvPr/>
          </p:nvSpPr>
          <p:spPr bwMode="auto">
            <a:xfrm rot="-5400000" flipH="1" flipV="1">
              <a:off x="5966" y="5815"/>
              <a:ext cx="348" cy="59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8" name="Line 34">
              <a:extLst>
                <a:ext uri="{FF2B5EF4-FFF2-40B4-BE49-F238E27FC236}">
                  <a16:creationId xmlns:a16="http://schemas.microsoft.com/office/drawing/2014/main" id="{29CAD3F9-1E70-4863-8403-46BED05CB6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73" y="6176"/>
              <a:ext cx="2221" cy="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9" name="Arc 33">
              <a:extLst>
                <a:ext uri="{FF2B5EF4-FFF2-40B4-BE49-F238E27FC236}">
                  <a16:creationId xmlns:a16="http://schemas.microsoft.com/office/drawing/2014/main" id="{78E4B533-BCB2-4D60-9D56-0E46A1E47CDB}"/>
                </a:ext>
              </a:extLst>
            </p:cNvPr>
            <p:cNvSpPr>
              <a:spLocks/>
            </p:cNvSpPr>
            <p:nvPr/>
          </p:nvSpPr>
          <p:spPr bwMode="auto">
            <a:xfrm rot="-5400000" flipH="1" flipV="1">
              <a:off x="5921" y="5749"/>
              <a:ext cx="288" cy="59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0" name="Arc 32">
              <a:extLst>
                <a:ext uri="{FF2B5EF4-FFF2-40B4-BE49-F238E27FC236}">
                  <a16:creationId xmlns:a16="http://schemas.microsoft.com/office/drawing/2014/main" id="{8F7BE8EB-6529-4FD9-8964-E614AB6CA135}"/>
                </a:ext>
              </a:extLst>
            </p:cNvPr>
            <p:cNvSpPr>
              <a:spLocks/>
            </p:cNvSpPr>
            <p:nvPr/>
          </p:nvSpPr>
          <p:spPr bwMode="auto">
            <a:xfrm rot="21541696" flipH="1">
              <a:off x="6361" y="5106"/>
              <a:ext cx="1500" cy="76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1" name="Line 31">
              <a:extLst>
                <a:ext uri="{FF2B5EF4-FFF2-40B4-BE49-F238E27FC236}">
                  <a16:creationId xmlns:a16="http://schemas.microsoft.com/office/drawing/2014/main" id="{6F440C2F-0CED-46E1-B537-3283A24041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7" y="5074"/>
              <a:ext cx="618" cy="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2" name="Line 30">
              <a:extLst>
                <a:ext uri="{FF2B5EF4-FFF2-40B4-BE49-F238E27FC236}">
                  <a16:creationId xmlns:a16="http://schemas.microsoft.com/office/drawing/2014/main" id="{AD055620-F01B-4E86-AD35-4BD6576B9CF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680" y="4970"/>
              <a:ext cx="13" cy="36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3" name="AutoShape 29">
              <a:extLst>
                <a:ext uri="{FF2B5EF4-FFF2-40B4-BE49-F238E27FC236}">
                  <a16:creationId xmlns:a16="http://schemas.microsoft.com/office/drawing/2014/main" id="{936D4EA6-2DBE-41E2-B870-443DD58CF37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 flipH="1" flipV="1">
              <a:off x="3601" y="5159"/>
              <a:ext cx="169" cy="147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4" name="Line 28">
              <a:extLst>
                <a:ext uri="{FF2B5EF4-FFF2-40B4-BE49-F238E27FC236}">
                  <a16:creationId xmlns:a16="http://schemas.microsoft.com/office/drawing/2014/main" id="{5BA22C98-B95A-425A-B55C-DCBDFBA70A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648" y="6252"/>
              <a:ext cx="1210" cy="2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5" name="Line 27">
              <a:extLst>
                <a:ext uri="{FF2B5EF4-FFF2-40B4-BE49-F238E27FC236}">
                  <a16:creationId xmlns:a16="http://schemas.microsoft.com/office/drawing/2014/main" id="{8CE81EBA-CB67-4D43-A180-D839834B89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3" y="6277"/>
              <a:ext cx="1975" cy="124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6" name="AutoShape 26">
              <a:extLst>
                <a:ext uri="{FF2B5EF4-FFF2-40B4-BE49-F238E27FC236}">
                  <a16:creationId xmlns:a16="http://schemas.microsoft.com/office/drawing/2014/main" id="{7CA74886-5E71-4D44-9798-3A382DA3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" y="6772"/>
              <a:ext cx="557" cy="402"/>
            </a:xfrm>
            <a:prstGeom prst="rightArrow">
              <a:avLst>
                <a:gd name="adj1" fmla="val 50000"/>
                <a:gd name="adj2" fmla="val 34639"/>
              </a:avLst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7" name="Text Box 25">
              <a:extLst>
                <a:ext uri="{FF2B5EF4-FFF2-40B4-BE49-F238E27FC236}">
                  <a16:creationId xmlns:a16="http://schemas.microsoft.com/office/drawing/2014/main" id="{0A560F5F-99DE-427D-9C9E-A17DE9165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4" y="7146"/>
              <a:ext cx="773" cy="371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 &gt; 1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8" name="Line 24">
              <a:extLst>
                <a:ext uri="{FF2B5EF4-FFF2-40B4-BE49-F238E27FC236}">
                  <a16:creationId xmlns:a16="http://schemas.microsoft.com/office/drawing/2014/main" id="{46557B7D-A833-4AA2-BBE0-0B1F485E87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86" y="6325"/>
              <a:ext cx="108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9" name="Text Box 23">
              <a:extLst>
                <a:ext uri="{FF2B5EF4-FFF2-40B4-BE49-F238E27FC236}">
                  <a16:creationId xmlns:a16="http://schemas.microsoft.com/office/drawing/2014/main" id="{6E3C371C-C279-4FB0-BBC6-BCFC65FA8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0" y="5134"/>
              <a:ext cx="1854" cy="3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To other engine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0" name="Line 22">
              <a:extLst>
                <a:ext uri="{FF2B5EF4-FFF2-40B4-BE49-F238E27FC236}">
                  <a16:creationId xmlns:a16="http://schemas.microsoft.com/office/drawing/2014/main" id="{EB0E5E2B-6A7A-4020-9D26-7CA6428070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40" y="4577"/>
              <a:ext cx="1050" cy="547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1" name="Line 21">
              <a:extLst>
                <a:ext uri="{FF2B5EF4-FFF2-40B4-BE49-F238E27FC236}">
                  <a16:creationId xmlns:a16="http://schemas.microsoft.com/office/drawing/2014/main" id="{502502FF-1E00-48B2-9E54-8AC02CFFED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35" y="4530"/>
              <a:ext cx="1637" cy="608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2" name="Line 20">
              <a:extLst>
                <a:ext uri="{FF2B5EF4-FFF2-40B4-BE49-F238E27FC236}">
                  <a16:creationId xmlns:a16="http://schemas.microsoft.com/office/drawing/2014/main" id="{21F36424-245B-49AD-B21D-33CF7CDFE3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6344" y="-1277"/>
              <a:ext cx="12" cy="653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3" name="Line 19">
              <a:extLst>
                <a:ext uri="{FF2B5EF4-FFF2-40B4-BE49-F238E27FC236}">
                  <a16:creationId xmlns:a16="http://schemas.microsoft.com/office/drawing/2014/main" id="{788B3F14-1BD2-4DF1-9B26-03AB2CBC85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43" y="2013"/>
              <a:ext cx="42" cy="199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4" name="AutoShape 18">
              <a:extLst>
                <a:ext uri="{FF2B5EF4-FFF2-40B4-BE49-F238E27FC236}">
                  <a16:creationId xmlns:a16="http://schemas.microsoft.com/office/drawing/2014/main" id="{76BC7584-4B96-4B4D-AD09-D925969ED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5" y="3704"/>
              <a:ext cx="159" cy="131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5" name="Line 17">
              <a:extLst>
                <a:ext uri="{FF2B5EF4-FFF2-40B4-BE49-F238E27FC236}">
                  <a16:creationId xmlns:a16="http://schemas.microsoft.com/office/drawing/2014/main" id="{B55917E4-FA12-45F4-9760-9B1BD35751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9564" y="3546"/>
              <a:ext cx="1" cy="30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6" name="Line 16">
              <a:extLst>
                <a:ext uri="{FF2B5EF4-FFF2-40B4-BE49-F238E27FC236}">
                  <a16:creationId xmlns:a16="http://schemas.microsoft.com/office/drawing/2014/main" id="{7DC9071F-72EC-4E4B-840D-E7B59A41A35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2927" y="1702"/>
              <a:ext cx="11" cy="59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7" name="Text Box 15">
              <a:extLst>
                <a:ext uri="{FF2B5EF4-FFF2-40B4-BE49-F238E27FC236}">
                  <a16:creationId xmlns:a16="http://schemas.microsoft.com/office/drawing/2014/main" id="{72A7775D-AEE6-4C8D-B979-09C551A9FA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6" y="2646"/>
              <a:ext cx="2935" cy="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nl-NL" sz="1200" dirty="0">
                  <a:latin typeface="Arial" panose="020B0604020202020204" pitchFamily="34" charset="0"/>
                  <a:ea typeface="Times New Roman" panose="02020603050405020304" pitchFamily="18" charset="0"/>
                </a:rPr>
                <a:t>T</a:t>
              </a:r>
              <a:r>
                <a:rPr kumimoji="0" lang="en-US" altLang="nl-NL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 and from structure cooling</a:t>
              </a:r>
              <a:endParaRPr kumimoji="0" lang="en-US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8" name="Line 14">
              <a:extLst>
                <a:ext uri="{FF2B5EF4-FFF2-40B4-BE49-F238E27FC236}">
                  <a16:creationId xmlns:a16="http://schemas.microsoft.com/office/drawing/2014/main" id="{1AFCB09C-67BC-4D15-B28C-7A6B003627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15" y="2019"/>
              <a:ext cx="2" cy="61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9" name="Line 13">
              <a:extLst>
                <a:ext uri="{FF2B5EF4-FFF2-40B4-BE49-F238E27FC236}">
                  <a16:creationId xmlns:a16="http://schemas.microsoft.com/office/drawing/2014/main" id="{65B7F892-2557-48E3-A00B-609DDA6CE7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9" y="3099"/>
              <a:ext cx="16" cy="18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sm" len="lg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0" name="Line 12">
              <a:extLst>
                <a:ext uri="{FF2B5EF4-FFF2-40B4-BE49-F238E27FC236}">
                  <a16:creationId xmlns:a16="http://schemas.microsoft.com/office/drawing/2014/main" id="{2CE9E1DD-9CFB-4838-A28D-5742978D5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1" y="5001"/>
              <a:ext cx="1" cy="121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1" name="Line 11">
              <a:extLst>
                <a:ext uri="{FF2B5EF4-FFF2-40B4-BE49-F238E27FC236}">
                  <a16:creationId xmlns:a16="http://schemas.microsoft.com/office/drawing/2014/main" id="{B16BB304-953F-4631-B68D-BD108426FA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795" y="5521"/>
              <a:ext cx="15" cy="184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2" name="AutoShape 10">
              <a:extLst>
                <a:ext uri="{FF2B5EF4-FFF2-40B4-BE49-F238E27FC236}">
                  <a16:creationId xmlns:a16="http://schemas.microsoft.com/office/drawing/2014/main" id="{8E62CAD4-4BA7-4026-9764-6B9AD5175A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613" y="5596"/>
              <a:ext cx="574" cy="248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3" name="Text Box 9">
              <a:extLst>
                <a:ext uri="{FF2B5EF4-FFF2-40B4-BE49-F238E27FC236}">
                  <a16:creationId xmlns:a16="http://schemas.microsoft.com/office/drawing/2014/main" id="{C07E887D-3703-418E-9520-1B4C7F878A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34" y="7549"/>
              <a:ext cx="3980" cy="4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nl-NL" sz="1200" dirty="0">
                  <a:latin typeface="Arial" panose="020B0604020202020204" pitchFamily="34" charset="0"/>
                  <a:ea typeface="Times New Roman" panose="02020603050405020304" pitchFamily="18" charset="0"/>
                </a:rPr>
                <a:t>Combustion chamber</a:t>
              </a:r>
              <a:r>
                <a:rPr kumimoji="0" lang="en-US" altLang="nl-NL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 with ejector nozzle</a:t>
              </a:r>
              <a:endParaRPr kumimoji="0" lang="en-US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4" name="Line 8">
              <a:extLst>
                <a:ext uri="{FF2B5EF4-FFF2-40B4-BE49-F238E27FC236}">
                  <a16:creationId xmlns:a16="http://schemas.microsoft.com/office/drawing/2014/main" id="{C529A395-8B8C-47B7-A4A0-1DBF666499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10" y="5923"/>
              <a:ext cx="1302" cy="164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5" name="Oval 7">
              <a:extLst>
                <a:ext uri="{FF2B5EF4-FFF2-40B4-BE49-F238E27FC236}">
                  <a16:creationId xmlns:a16="http://schemas.microsoft.com/office/drawing/2014/main" id="{D26914D8-91C8-44D3-B792-E2426A067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5" y="3702"/>
              <a:ext cx="306" cy="2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6" name="Rectangle 6">
              <a:extLst>
                <a:ext uri="{FF2B5EF4-FFF2-40B4-BE49-F238E27FC236}">
                  <a16:creationId xmlns:a16="http://schemas.microsoft.com/office/drawing/2014/main" id="{BD9C3654-2A6B-4D95-B635-5C0C94C33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8" y="3720"/>
              <a:ext cx="807" cy="2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7" name="Oval 5">
              <a:extLst>
                <a:ext uri="{FF2B5EF4-FFF2-40B4-BE49-F238E27FC236}">
                  <a16:creationId xmlns:a16="http://schemas.microsoft.com/office/drawing/2014/main" id="{5D60F049-9832-4FE0-85C9-841464A1C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0" y="3708"/>
              <a:ext cx="307" cy="2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8" name="Oval 4">
              <a:extLst>
                <a:ext uri="{FF2B5EF4-FFF2-40B4-BE49-F238E27FC236}">
                  <a16:creationId xmlns:a16="http://schemas.microsoft.com/office/drawing/2014/main" id="{4E40E8FD-DA8C-4622-977B-DAF713732E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" y="3708"/>
              <a:ext cx="307" cy="2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9" name="Line 3">
              <a:extLst>
                <a:ext uri="{FF2B5EF4-FFF2-40B4-BE49-F238E27FC236}">
                  <a16:creationId xmlns:a16="http://schemas.microsoft.com/office/drawing/2014/main" id="{E782A801-7DE6-45B1-AC5A-AFDCF94C61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37" y="3850"/>
              <a:ext cx="463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0" name="Line 2">
              <a:extLst>
                <a:ext uri="{FF2B5EF4-FFF2-40B4-BE49-F238E27FC236}">
                  <a16:creationId xmlns:a16="http://schemas.microsoft.com/office/drawing/2014/main" id="{AC8CF261-EC54-4A4B-AF5B-B01E0A842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63" y="4154"/>
              <a:ext cx="760" cy="243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311" name="Tekstvak 310">
            <a:extLst>
              <a:ext uri="{FF2B5EF4-FFF2-40B4-BE49-F238E27FC236}">
                <a16:creationId xmlns:a16="http://schemas.microsoft.com/office/drawing/2014/main" id="{EB4F8DB7-B687-4510-949B-AA18808C360B}"/>
              </a:ext>
            </a:extLst>
          </p:cNvPr>
          <p:cNvSpPr txBox="1"/>
          <p:nvPr/>
        </p:nvSpPr>
        <p:spPr>
          <a:xfrm>
            <a:off x="612396" y="343949"/>
            <a:ext cx="38689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VULCAN II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Spaceplane</a:t>
            </a:r>
            <a:r>
              <a:rPr lang="nl-NL" dirty="0"/>
              <a:t> Project </a:t>
            </a:r>
            <a:r>
              <a:rPr lang="nl-NL" dirty="0" err="1"/>
              <a:t>Study</a:t>
            </a:r>
            <a:endParaRPr lang="nl-NL" dirty="0"/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314" name="Afbeelding 313">
            <a:extLst>
              <a:ext uri="{FF2B5EF4-FFF2-40B4-BE49-F238E27FC236}">
                <a16:creationId xmlns:a16="http://schemas.microsoft.com/office/drawing/2014/main" id="{495EA817-D116-4ED9-8E2C-5C6485BD7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83" y="6365296"/>
            <a:ext cx="4873097" cy="5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76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0">
            <a:extLst>
              <a:ext uri="{FF2B5EF4-FFF2-40B4-BE49-F238E27FC236}">
                <a16:creationId xmlns:a16="http://schemas.microsoft.com/office/drawing/2014/main" id="{36DF6E03-4D7E-4896-935A-A7EF23D2E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789" y="1943100"/>
            <a:ext cx="1150258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18295776-6082-4885-BCD7-BF3FB5CEE48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40369" y="1504115"/>
            <a:ext cx="8511611" cy="4914900"/>
            <a:chOff x="1819" y="1856"/>
            <a:chExt cx="13037" cy="7117"/>
          </a:xfrm>
        </p:grpSpPr>
        <p:sp>
          <p:nvSpPr>
            <p:cNvPr id="4" name="AutoShape 259">
              <a:extLst>
                <a:ext uri="{FF2B5EF4-FFF2-40B4-BE49-F238E27FC236}">
                  <a16:creationId xmlns:a16="http://schemas.microsoft.com/office/drawing/2014/main" id="{F0E53AB4-5914-487C-9161-E69CDCA1CCD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19" y="1856"/>
              <a:ext cx="13037" cy="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" name="Arc 258">
              <a:extLst>
                <a:ext uri="{FF2B5EF4-FFF2-40B4-BE49-F238E27FC236}">
                  <a16:creationId xmlns:a16="http://schemas.microsoft.com/office/drawing/2014/main" id="{080D6DF0-EFDA-4AC9-9B70-946928944E1E}"/>
                </a:ext>
              </a:extLst>
            </p:cNvPr>
            <p:cNvSpPr>
              <a:spLocks/>
            </p:cNvSpPr>
            <p:nvPr/>
          </p:nvSpPr>
          <p:spPr bwMode="auto">
            <a:xfrm rot="-5400000" flipH="1" flipV="1">
              <a:off x="5514" y="5852"/>
              <a:ext cx="387" cy="66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Rectangle 257">
              <a:extLst>
                <a:ext uri="{FF2B5EF4-FFF2-40B4-BE49-F238E27FC236}">
                  <a16:creationId xmlns:a16="http://schemas.microsoft.com/office/drawing/2014/main" id="{14ACF358-3ECC-42C0-B350-3BCB0032D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9" y="5209"/>
              <a:ext cx="1081" cy="993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Line 256">
              <a:extLst>
                <a:ext uri="{FF2B5EF4-FFF2-40B4-BE49-F238E27FC236}">
                  <a16:creationId xmlns:a16="http://schemas.microsoft.com/office/drawing/2014/main" id="{83E4B0BA-F9E3-49B6-B822-A12B4C9CE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5" y="6240"/>
              <a:ext cx="166" cy="25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" name="Line 255">
              <a:extLst>
                <a:ext uri="{FF2B5EF4-FFF2-40B4-BE49-F238E27FC236}">
                  <a16:creationId xmlns:a16="http://schemas.microsoft.com/office/drawing/2014/main" id="{D437320F-9ED5-454D-BAB3-5D314CD9F5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88" y="3753"/>
              <a:ext cx="17" cy="1708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Line 254">
              <a:extLst>
                <a:ext uri="{FF2B5EF4-FFF2-40B4-BE49-F238E27FC236}">
                  <a16:creationId xmlns:a16="http://schemas.microsoft.com/office/drawing/2014/main" id="{B15E7A0C-1E86-439D-997B-2A2E3501D5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64" y="2968"/>
              <a:ext cx="736" cy="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Line 253">
              <a:extLst>
                <a:ext uri="{FF2B5EF4-FFF2-40B4-BE49-F238E27FC236}">
                  <a16:creationId xmlns:a16="http://schemas.microsoft.com/office/drawing/2014/main" id="{5697ED38-13BA-47C5-BC6D-3F13FE79E3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31" y="6420"/>
              <a:ext cx="3762" cy="1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Line 252">
              <a:extLst>
                <a:ext uri="{FF2B5EF4-FFF2-40B4-BE49-F238E27FC236}">
                  <a16:creationId xmlns:a16="http://schemas.microsoft.com/office/drawing/2014/main" id="{285C8CCC-1879-4460-AFE8-0C6F4B0CD5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28" y="3992"/>
              <a:ext cx="2" cy="71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Line 251">
              <a:extLst>
                <a:ext uri="{FF2B5EF4-FFF2-40B4-BE49-F238E27FC236}">
                  <a16:creationId xmlns:a16="http://schemas.microsoft.com/office/drawing/2014/main" id="{9EE96C13-5122-47C6-B531-27D1BC9FCD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44" y="5147"/>
              <a:ext cx="465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AutoShape 250">
              <a:extLst>
                <a:ext uri="{FF2B5EF4-FFF2-40B4-BE49-F238E27FC236}">
                  <a16:creationId xmlns:a16="http://schemas.microsoft.com/office/drawing/2014/main" id="{46506C33-1D3B-464D-B591-15C1B32E0B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0283" y="5618"/>
              <a:ext cx="157" cy="149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Line 249">
              <a:extLst>
                <a:ext uri="{FF2B5EF4-FFF2-40B4-BE49-F238E27FC236}">
                  <a16:creationId xmlns:a16="http://schemas.microsoft.com/office/drawing/2014/main" id="{55379F37-B540-4405-8D18-D6BD40845F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4" y="3353"/>
              <a:ext cx="13" cy="51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Line 248">
              <a:extLst>
                <a:ext uri="{FF2B5EF4-FFF2-40B4-BE49-F238E27FC236}">
                  <a16:creationId xmlns:a16="http://schemas.microsoft.com/office/drawing/2014/main" id="{B9BD2B14-26D8-4B98-9D3E-3948E167B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5" y="3069"/>
              <a:ext cx="1254" cy="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Line 247">
              <a:extLst>
                <a:ext uri="{FF2B5EF4-FFF2-40B4-BE49-F238E27FC236}">
                  <a16:creationId xmlns:a16="http://schemas.microsoft.com/office/drawing/2014/main" id="{173C9BFE-8638-4467-9C54-1156452981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6" y="3795"/>
              <a:ext cx="1655" cy="3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Line 246">
              <a:extLst>
                <a:ext uri="{FF2B5EF4-FFF2-40B4-BE49-F238E27FC236}">
                  <a16:creationId xmlns:a16="http://schemas.microsoft.com/office/drawing/2014/main" id="{5FA0E15C-3053-4250-B891-A822D5D89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27" y="2923"/>
              <a:ext cx="2" cy="50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Line 245">
              <a:extLst>
                <a:ext uri="{FF2B5EF4-FFF2-40B4-BE49-F238E27FC236}">
                  <a16:creationId xmlns:a16="http://schemas.microsoft.com/office/drawing/2014/main" id="{3E5B7175-900F-4576-BD65-87C42399CD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96" y="4851"/>
              <a:ext cx="854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Line 244">
              <a:extLst>
                <a:ext uri="{FF2B5EF4-FFF2-40B4-BE49-F238E27FC236}">
                  <a16:creationId xmlns:a16="http://schemas.microsoft.com/office/drawing/2014/main" id="{816FFB0B-0048-4EE6-BED3-CF47217EB80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9367" y="3320"/>
              <a:ext cx="37" cy="132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Line 243">
              <a:extLst>
                <a:ext uri="{FF2B5EF4-FFF2-40B4-BE49-F238E27FC236}">
                  <a16:creationId xmlns:a16="http://schemas.microsoft.com/office/drawing/2014/main" id="{0D5EF5D9-1E1D-4FC0-ABF7-486DE25166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61" y="4339"/>
              <a:ext cx="912" cy="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Line 242">
              <a:extLst>
                <a:ext uri="{FF2B5EF4-FFF2-40B4-BE49-F238E27FC236}">
                  <a16:creationId xmlns:a16="http://schemas.microsoft.com/office/drawing/2014/main" id="{0F31D878-87C6-4FBD-88DE-C6E62C6073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68" y="6325"/>
              <a:ext cx="5639" cy="5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Line 241">
              <a:extLst>
                <a:ext uri="{FF2B5EF4-FFF2-40B4-BE49-F238E27FC236}">
                  <a16:creationId xmlns:a16="http://schemas.microsoft.com/office/drawing/2014/main" id="{8C0C5236-AA14-4A14-85BD-5D223D71B5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73" y="5109"/>
              <a:ext cx="6244" cy="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Line 240">
              <a:extLst>
                <a:ext uri="{FF2B5EF4-FFF2-40B4-BE49-F238E27FC236}">
                  <a16:creationId xmlns:a16="http://schemas.microsoft.com/office/drawing/2014/main" id="{F92E4001-7B0F-47FC-AA5F-CB40A34956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96" y="5148"/>
              <a:ext cx="39" cy="11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Line 239">
              <a:extLst>
                <a:ext uri="{FF2B5EF4-FFF2-40B4-BE49-F238E27FC236}">
                  <a16:creationId xmlns:a16="http://schemas.microsoft.com/office/drawing/2014/main" id="{871DEFA2-9689-4ABF-A15D-5D9647336D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93" y="5209"/>
              <a:ext cx="3985" cy="2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Line 238">
              <a:extLst>
                <a:ext uri="{FF2B5EF4-FFF2-40B4-BE49-F238E27FC236}">
                  <a16:creationId xmlns:a16="http://schemas.microsoft.com/office/drawing/2014/main" id="{DC71E70F-B2FA-408F-899A-319AB14160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54" y="6207"/>
              <a:ext cx="3988" cy="1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Line 237">
              <a:extLst>
                <a:ext uri="{FF2B5EF4-FFF2-40B4-BE49-F238E27FC236}">
                  <a16:creationId xmlns:a16="http://schemas.microsoft.com/office/drawing/2014/main" id="{F0521D78-657F-4878-A522-F366887CA4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88" y="5718"/>
              <a:ext cx="5809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Arc 236">
              <a:extLst>
                <a:ext uri="{FF2B5EF4-FFF2-40B4-BE49-F238E27FC236}">
                  <a16:creationId xmlns:a16="http://schemas.microsoft.com/office/drawing/2014/main" id="{19E400E7-0998-4700-8EF2-7DFD91BF40B9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584" y="5326"/>
              <a:ext cx="1152" cy="37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083"/>
                <a:gd name="T1" fmla="*/ 0 h 21600"/>
                <a:gd name="T2" fmla="*/ 21083 w 21083"/>
                <a:gd name="T3" fmla="*/ 16904 h 21600"/>
                <a:gd name="T4" fmla="*/ 0 w 2108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083" h="21600" fill="none" extrusionOk="0">
                  <a:moveTo>
                    <a:pt x="0" y="0"/>
                  </a:moveTo>
                  <a:cubicBezTo>
                    <a:pt x="10119" y="0"/>
                    <a:pt x="18883" y="7026"/>
                    <a:pt x="21083" y="16903"/>
                  </a:cubicBezTo>
                </a:path>
                <a:path w="21083" h="21600" stroke="0" extrusionOk="0">
                  <a:moveTo>
                    <a:pt x="0" y="0"/>
                  </a:moveTo>
                  <a:cubicBezTo>
                    <a:pt x="10119" y="0"/>
                    <a:pt x="18883" y="7026"/>
                    <a:pt x="21083" y="1690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" name="Arc 235">
              <a:extLst>
                <a:ext uri="{FF2B5EF4-FFF2-40B4-BE49-F238E27FC236}">
                  <a16:creationId xmlns:a16="http://schemas.microsoft.com/office/drawing/2014/main" id="{B5AF4529-50DC-4E5F-8A18-AACB49080ED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70" y="5719"/>
              <a:ext cx="1203" cy="33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211"/>
                <a:gd name="T1" fmla="*/ 0 h 21600"/>
                <a:gd name="T2" fmla="*/ 21211 w 21211"/>
                <a:gd name="T3" fmla="*/ 17519 h 21600"/>
                <a:gd name="T4" fmla="*/ 0 w 2121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211" h="21600" fill="none" extrusionOk="0">
                  <a:moveTo>
                    <a:pt x="0" y="0"/>
                  </a:moveTo>
                  <a:cubicBezTo>
                    <a:pt x="10355" y="0"/>
                    <a:pt x="19254" y="7349"/>
                    <a:pt x="21210" y="17519"/>
                  </a:cubicBezTo>
                </a:path>
                <a:path w="21211" h="21600" stroke="0" extrusionOk="0">
                  <a:moveTo>
                    <a:pt x="0" y="0"/>
                  </a:moveTo>
                  <a:cubicBezTo>
                    <a:pt x="10355" y="0"/>
                    <a:pt x="19254" y="7349"/>
                    <a:pt x="21210" y="175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" name="Line 234">
              <a:extLst>
                <a:ext uri="{FF2B5EF4-FFF2-40B4-BE49-F238E27FC236}">
                  <a16:creationId xmlns:a16="http://schemas.microsoft.com/office/drawing/2014/main" id="{399C796B-4228-41C2-BDC6-96B1A3AF7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62" y="4350"/>
              <a:ext cx="20" cy="51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" name="Line 233">
              <a:extLst>
                <a:ext uri="{FF2B5EF4-FFF2-40B4-BE49-F238E27FC236}">
                  <a16:creationId xmlns:a16="http://schemas.microsoft.com/office/drawing/2014/main" id="{822DA58C-94AC-4C53-A847-558406BE4F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28" y="4601"/>
              <a:ext cx="8" cy="864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Arc 232">
              <a:extLst>
                <a:ext uri="{FF2B5EF4-FFF2-40B4-BE49-F238E27FC236}">
                  <a16:creationId xmlns:a16="http://schemas.microsoft.com/office/drawing/2014/main" id="{84C3433E-E483-4CCC-947D-8F57D726CED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12445" y="5211"/>
              <a:ext cx="1055" cy="148"/>
            </a:xfrm>
            <a:custGeom>
              <a:avLst/>
              <a:gdLst>
                <a:gd name="G0" fmla="+- 20318 0 0"/>
                <a:gd name="G1" fmla="+- 21600 0 0"/>
                <a:gd name="G2" fmla="+- 21600 0 0"/>
                <a:gd name="T0" fmla="*/ 0 w 41918"/>
                <a:gd name="T1" fmla="*/ 14271 h 21600"/>
                <a:gd name="T2" fmla="*/ 41918 w 41918"/>
                <a:gd name="T3" fmla="*/ 21600 h 21600"/>
                <a:gd name="T4" fmla="*/ 20318 w 419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18" h="21600" fill="none" extrusionOk="0">
                  <a:moveTo>
                    <a:pt x="-1" y="14270"/>
                  </a:moveTo>
                  <a:cubicBezTo>
                    <a:pt x="3088" y="5707"/>
                    <a:pt x="11214" y="0"/>
                    <a:pt x="20318" y="0"/>
                  </a:cubicBezTo>
                  <a:cubicBezTo>
                    <a:pt x="32247" y="0"/>
                    <a:pt x="41918" y="9670"/>
                    <a:pt x="41918" y="21600"/>
                  </a:cubicBezTo>
                </a:path>
                <a:path w="41918" h="21600" stroke="0" extrusionOk="0">
                  <a:moveTo>
                    <a:pt x="-1" y="14270"/>
                  </a:moveTo>
                  <a:cubicBezTo>
                    <a:pt x="3088" y="5707"/>
                    <a:pt x="11214" y="0"/>
                    <a:pt x="20318" y="0"/>
                  </a:cubicBezTo>
                  <a:cubicBezTo>
                    <a:pt x="32247" y="0"/>
                    <a:pt x="41918" y="9670"/>
                    <a:pt x="41918" y="21600"/>
                  </a:cubicBezTo>
                  <a:lnTo>
                    <a:pt x="20318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Arc 231">
              <a:extLst>
                <a:ext uri="{FF2B5EF4-FFF2-40B4-BE49-F238E27FC236}">
                  <a16:creationId xmlns:a16="http://schemas.microsoft.com/office/drawing/2014/main" id="{3A3DACB3-D600-4A10-ACA1-3E1C56A1EDC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492" y="6070"/>
              <a:ext cx="1055" cy="149"/>
            </a:xfrm>
            <a:custGeom>
              <a:avLst/>
              <a:gdLst>
                <a:gd name="G0" fmla="+- 20318 0 0"/>
                <a:gd name="G1" fmla="+- 21600 0 0"/>
                <a:gd name="G2" fmla="+- 21600 0 0"/>
                <a:gd name="T0" fmla="*/ 0 w 41918"/>
                <a:gd name="T1" fmla="*/ 14271 h 21600"/>
                <a:gd name="T2" fmla="*/ 41918 w 41918"/>
                <a:gd name="T3" fmla="*/ 21600 h 21600"/>
                <a:gd name="T4" fmla="*/ 20318 w 419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918" h="21600" fill="none" extrusionOk="0">
                  <a:moveTo>
                    <a:pt x="-1" y="14270"/>
                  </a:moveTo>
                  <a:cubicBezTo>
                    <a:pt x="3088" y="5707"/>
                    <a:pt x="11214" y="0"/>
                    <a:pt x="20318" y="0"/>
                  </a:cubicBezTo>
                  <a:cubicBezTo>
                    <a:pt x="32247" y="0"/>
                    <a:pt x="41918" y="9670"/>
                    <a:pt x="41918" y="21600"/>
                  </a:cubicBezTo>
                </a:path>
                <a:path w="41918" h="21600" stroke="0" extrusionOk="0">
                  <a:moveTo>
                    <a:pt x="-1" y="14270"/>
                  </a:moveTo>
                  <a:cubicBezTo>
                    <a:pt x="3088" y="5707"/>
                    <a:pt x="11214" y="0"/>
                    <a:pt x="20318" y="0"/>
                  </a:cubicBezTo>
                  <a:cubicBezTo>
                    <a:pt x="32247" y="0"/>
                    <a:pt x="41918" y="9670"/>
                    <a:pt x="41918" y="21600"/>
                  </a:cubicBezTo>
                  <a:lnTo>
                    <a:pt x="20318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Line 230">
              <a:extLst>
                <a:ext uri="{FF2B5EF4-FFF2-40B4-BE49-F238E27FC236}">
                  <a16:creationId xmlns:a16="http://schemas.microsoft.com/office/drawing/2014/main" id="{F0EC7183-9B89-4C1E-9F31-351124D0EC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48" y="5408"/>
              <a:ext cx="36" cy="53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Line 229">
              <a:extLst>
                <a:ext uri="{FF2B5EF4-FFF2-40B4-BE49-F238E27FC236}">
                  <a16:creationId xmlns:a16="http://schemas.microsoft.com/office/drawing/2014/main" id="{3C076276-7594-46B4-AFEF-D26C7451B9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04" y="5536"/>
              <a:ext cx="44" cy="41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Line 228">
              <a:extLst>
                <a:ext uri="{FF2B5EF4-FFF2-40B4-BE49-F238E27FC236}">
                  <a16:creationId xmlns:a16="http://schemas.microsoft.com/office/drawing/2014/main" id="{B4903AE8-5363-49E0-87B6-2D976F2E5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27" y="5427"/>
              <a:ext cx="53" cy="62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Line 227">
              <a:extLst>
                <a:ext uri="{FF2B5EF4-FFF2-40B4-BE49-F238E27FC236}">
                  <a16:creationId xmlns:a16="http://schemas.microsoft.com/office/drawing/2014/main" id="{1081D7AD-A868-4624-BE7F-4AB8769D59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783" y="5336"/>
              <a:ext cx="46" cy="65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Line 226">
              <a:extLst>
                <a:ext uri="{FF2B5EF4-FFF2-40B4-BE49-F238E27FC236}">
                  <a16:creationId xmlns:a16="http://schemas.microsoft.com/office/drawing/2014/main" id="{F28051BF-842D-4B58-922F-03C44FC050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852" y="5293"/>
              <a:ext cx="67" cy="79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Line 225">
              <a:extLst>
                <a:ext uri="{FF2B5EF4-FFF2-40B4-BE49-F238E27FC236}">
                  <a16:creationId xmlns:a16="http://schemas.microsoft.com/office/drawing/2014/main" id="{D67E8AB4-DBF6-4844-BFEB-B7FB8A247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8" y="5342"/>
              <a:ext cx="28" cy="74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Line 224">
              <a:extLst>
                <a:ext uri="{FF2B5EF4-FFF2-40B4-BE49-F238E27FC236}">
                  <a16:creationId xmlns:a16="http://schemas.microsoft.com/office/drawing/2014/main" id="{D0688FB3-1A05-4220-9D1D-FCAD288D14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78" y="5697"/>
              <a:ext cx="175" cy="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AutoShape 223">
              <a:extLst>
                <a:ext uri="{FF2B5EF4-FFF2-40B4-BE49-F238E27FC236}">
                  <a16:creationId xmlns:a16="http://schemas.microsoft.com/office/drawing/2014/main" id="{019B05A9-1A52-4942-94B4-896C46E9FD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9809" y="4779"/>
              <a:ext cx="308" cy="15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Line 222">
              <a:extLst>
                <a:ext uri="{FF2B5EF4-FFF2-40B4-BE49-F238E27FC236}">
                  <a16:creationId xmlns:a16="http://schemas.microsoft.com/office/drawing/2014/main" id="{929C06FB-EE35-493E-A0DA-E6C020F2A6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484" y="5555"/>
              <a:ext cx="39" cy="3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Line 221">
              <a:extLst>
                <a:ext uri="{FF2B5EF4-FFF2-40B4-BE49-F238E27FC236}">
                  <a16:creationId xmlns:a16="http://schemas.microsoft.com/office/drawing/2014/main" id="{B200639C-49A7-443E-86F9-4A0B0F94AE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55" y="5528"/>
              <a:ext cx="71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Line 220">
              <a:extLst>
                <a:ext uri="{FF2B5EF4-FFF2-40B4-BE49-F238E27FC236}">
                  <a16:creationId xmlns:a16="http://schemas.microsoft.com/office/drawing/2014/main" id="{A9AC2714-9E09-47AB-AAAB-D3B6CDCB46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34" y="5541"/>
              <a:ext cx="69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Line 219">
              <a:extLst>
                <a:ext uri="{FF2B5EF4-FFF2-40B4-BE49-F238E27FC236}">
                  <a16:creationId xmlns:a16="http://schemas.microsoft.com/office/drawing/2014/main" id="{93ACAEAB-D9D4-449B-AA10-40EBD0DE7E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07" y="5544"/>
              <a:ext cx="39" cy="34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Line 218">
              <a:extLst>
                <a:ext uri="{FF2B5EF4-FFF2-40B4-BE49-F238E27FC236}">
                  <a16:creationId xmlns:a16="http://schemas.microsoft.com/office/drawing/2014/main" id="{B36B1982-0FA6-4F00-8298-8A4CB4232E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10" y="5517"/>
              <a:ext cx="41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Line 217">
              <a:extLst>
                <a:ext uri="{FF2B5EF4-FFF2-40B4-BE49-F238E27FC236}">
                  <a16:creationId xmlns:a16="http://schemas.microsoft.com/office/drawing/2014/main" id="{0DB64F85-5270-40AE-86C1-0BD846F3A3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37" y="5543"/>
              <a:ext cx="71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Line 216">
              <a:extLst>
                <a:ext uri="{FF2B5EF4-FFF2-40B4-BE49-F238E27FC236}">
                  <a16:creationId xmlns:a16="http://schemas.microsoft.com/office/drawing/2014/main" id="{29D66332-832D-4B53-BE47-CAA9B22725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22" y="5534"/>
              <a:ext cx="39" cy="346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Line 215">
              <a:extLst>
                <a:ext uri="{FF2B5EF4-FFF2-40B4-BE49-F238E27FC236}">
                  <a16:creationId xmlns:a16="http://schemas.microsoft.com/office/drawing/2014/main" id="{033EC7C8-ECD2-439B-BBB3-72A3D3A29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7" y="5519"/>
              <a:ext cx="69" cy="34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Line 214">
              <a:extLst>
                <a:ext uri="{FF2B5EF4-FFF2-40B4-BE49-F238E27FC236}">
                  <a16:creationId xmlns:a16="http://schemas.microsoft.com/office/drawing/2014/main" id="{19AF7539-C69E-4B71-B2B0-F2F574492F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72" y="5520"/>
              <a:ext cx="69" cy="341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Line 213">
              <a:extLst>
                <a:ext uri="{FF2B5EF4-FFF2-40B4-BE49-F238E27FC236}">
                  <a16:creationId xmlns:a16="http://schemas.microsoft.com/office/drawing/2014/main" id="{385C5747-A917-4C80-AA41-321C7F1766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31" y="5539"/>
              <a:ext cx="38" cy="346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Line 212">
              <a:extLst>
                <a:ext uri="{FF2B5EF4-FFF2-40B4-BE49-F238E27FC236}">
                  <a16:creationId xmlns:a16="http://schemas.microsoft.com/office/drawing/2014/main" id="{CCD937BB-4431-4064-84E0-1F73CFBE60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48" y="5496"/>
              <a:ext cx="41" cy="347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Line 211">
              <a:extLst>
                <a:ext uri="{FF2B5EF4-FFF2-40B4-BE49-F238E27FC236}">
                  <a16:creationId xmlns:a16="http://schemas.microsoft.com/office/drawing/2014/main" id="{DA4B2F4D-5C1C-48E0-B66C-F9ABB36AC1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5" y="5524"/>
              <a:ext cx="70" cy="341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3" name="Rectangle 210">
              <a:extLst>
                <a:ext uri="{FF2B5EF4-FFF2-40B4-BE49-F238E27FC236}">
                  <a16:creationId xmlns:a16="http://schemas.microsoft.com/office/drawing/2014/main" id="{BBF48725-01C2-43AE-B602-D9366BF97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03" y="5506"/>
              <a:ext cx="618" cy="4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4" name="Line 209">
              <a:extLst>
                <a:ext uri="{FF2B5EF4-FFF2-40B4-BE49-F238E27FC236}">
                  <a16:creationId xmlns:a16="http://schemas.microsoft.com/office/drawing/2014/main" id="{A11FC7FB-D4AB-4052-9991-1AB8DE4D5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44" y="5537"/>
              <a:ext cx="3" cy="19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5" name="Rectangle 208">
              <a:extLst>
                <a:ext uri="{FF2B5EF4-FFF2-40B4-BE49-F238E27FC236}">
                  <a16:creationId xmlns:a16="http://schemas.microsoft.com/office/drawing/2014/main" id="{821A63E9-8462-4A12-8BC8-C5D50C079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3" y="5347"/>
              <a:ext cx="378" cy="80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6" name="Line 207">
              <a:extLst>
                <a:ext uri="{FF2B5EF4-FFF2-40B4-BE49-F238E27FC236}">
                  <a16:creationId xmlns:a16="http://schemas.microsoft.com/office/drawing/2014/main" id="{BA87F9CC-9EF7-486F-94C0-F85A443C22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0" y="4365"/>
              <a:ext cx="36" cy="1145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7" name="Line 206">
              <a:extLst>
                <a:ext uri="{FF2B5EF4-FFF2-40B4-BE49-F238E27FC236}">
                  <a16:creationId xmlns:a16="http://schemas.microsoft.com/office/drawing/2014/main" id="{F801CDBC-4F4B-4DBA-88DB-CAFAC11BAD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28" y="4026"/>
              <a:ext cx="42" cy="3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8" name="Line 205">
              <a:extLst>
                <a:ext uri="{FF2B5EF4-FFF2-40B4-BE49-F238E27FC236}">
                  <a16:creationId xmlns:a16="http://schemas.microsoft.com/office/drawing/2014/main" id="{B88F7792-CC16-4A45-9D39-79497CB97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6" y="4010"/>
              <a:ext cx="68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9" name="Line 204">
              <a:extLst>
                <a:ext uri="{FF2B5EF4-FFF2-40B4-BE49-F238E27FC236}">
                  <a16:creationId xmlns:a16="http://schemas.microsoft.com/office/drawing/2014/main" id="{CF4B448B-C93B-44D2-A811-22EF9972B0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0" y="4013"/>
              <a:ext cx="71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0" name="Line 203">
              <a:extLst>
                <a:ext uri="{FF2B5EF4-FFF2-40B4-BE49-F238E27FC236}">
                  <a16:creationId xmlns:a16="http://schemas.microsoft.com/office/drawing/2014/main" id="{682A1331-D20B-49BA-81D8-744DEECF9D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37" y="4031"/>
              <a:ext cx="42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1" name="Line 202">
              <a:extLst>
                <a:ext uri="{FF2B5EF4-FFF2-40B4-BE49-F238E27FC236}">
                  <a16:creationId xmlns:a16="http://schemas.microsoft.com/office/drawing/2014/main" id="{CCFFCA38-5098-46EB-A3E7-6D0DC81237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56" y="3989"/>
              <a:ext cx="42" cy="34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2" name="Line 201">
              <a:extLst>
                <a:ext uri="{FF2B5EF4-FFF2-40B4-BE49-F238E27FC236}">
                  <a16:creationId xmlns:a16="http://schemas.microsoft.com/office/drawing/2014/main" id="{81320D63-76F9-4AA7-86ED-1E6E9E2430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4" y="4015"/>
              <a:ext cx="71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3" name="Line 200">
              <a:extLst>
                <a:ext uri="{FF2B5EF4-FFF2-40B4-BE49-F238E27FC236}">
                  <a16:creationId xmlns:a16="http://schemas.microsoft.com/office/drawing/2014/main" id="{A7750241-6E2A-4FB0-B1CE-FFB5FA55C5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60" y="3999"/>
              <a:ext cx="41" cy="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4" name="Line 199">
              <a:extLst>
                <a:ext uri="{FF2B5EF4-FFF2-40B4-BE49-F238E27FC236}">
                  <a16:creationId xmlns:a16="http://schemas.microsoft.com/office/drawing/2014/main" id="{02CAFC3A-5AC3-4AA4-BE36-E7A946D1BD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6" y="3981"/>
              <a:ext cx="70" cy="34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5" name="Line 198">
              <a:extLst>
                <a:ext uri="{FF2B5EF4-FFF2-40B4-BE49-F238E27FC236}">
                  <a16:creationId xmlns:a16="http://schemas.microsoft.com/office/drawing/2014/main" id="{D07435F4-400A-456E-93C7-9CBF9E2012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11" y="3983"/>
              <a:ext cx="73" cy="34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6" name="Line 197">
              <a:extLst>
                <a:ext uri="{FF2B5EF4-FFF2-40B4-BE49-F238E27FC236}">
                  <a16:creationId xmlns:a16="http://schemas.microsoft.com/office/drawing/2014/main" id="{3ABFBBA9-8679-47C6-B38D-279B4C60E9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68" y="4002"/>
              <a:ext cx="42" cy="3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7" name="Line 196">
              <a:extLst>
                <a:ext uri="{FF2B5EF4-FFF2-40B4-BE49-F238E27FC236}">
                  <a16:creationId xmlns:a16="http://schemas.microsoft.com/office/drawing/2014/main" id="{F125AEA9-DDBB-4EBF-B7C2-EC3D3F507C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88" y="3959"/>
              <a:ext cx="41" cy="34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8" name="Line 195">
              <a:extLst>
                <a:ext uri="{FF2B5EF4-FFF2-40B4-BE49-F238E27FC236}">
                  <a16:creationId xmlns:a16="http://schemas.microsoft.com/office/drawing/2014/main" id="{C03F8B26-D921-489E-9073-3E2B1BD01F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15" y="3986"/>
              <a:ext cx="71" cy="34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9" name="Line 194">
              <a:extLst>
                <a:ext uri="{FF2B5EF4-FFF2-40B4-BE49-F238E27FC236}">
                  <a16:creationId xmlns:a16="http://schemas.microsoft.com/office/drawing/2014/main" id="{41CE83A3-279E-41AB-9F96-8A3873586B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62" y="5541"/>
              <a:ext cx="42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0" name="Line 193">
              <a:extLst>
                <a:ext uri="{FF2B5EF4-FFF2-40B4-BE49-F238E27FC236}">
                  <a16:creationId xmlns:a16="http://schemas.microsoft.com/office/drawing/2014/main" id="{127D5620-DD9C-40A8-9421-2E713B1268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36" y="5419"/>
              <a:ext cx="3" cy="57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" name="Line 192">
              <a:extLst>
                <a:ext uri="{FF2B5EF4-FFF2-40B4-BE49-F238E27FC236}">
                  <a16:creationId xmlns:a16="http://schemas.microsoft.com/office/drawing/2014/main" id="{17496D09-4F79-450B-A3F1-C43E3F1329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908" y="5347"/>
              <a:ext cx="67" cy="71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" name="Line 191">
              <a:extLst>
                <a:ext uri="{FF2B5EF4-FFF2-40B4-BE49-F238E27FC236}">
                  <a16:creationId xmlns:a16="http://schemas.microsoft.com/office/drawing/2014/main" id="{898A237A-FB55-43CB-9AF8-CB921DC356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976" y="5278"/>
              <a:ext cx="31" cy="79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" name="Line 190">
              <a:extLst>
                <a:ext uri="{FF2B5EF4-FFF2-40B4-BE49-F238E27FC236}">
                  <a16:creationId xmlns:a16="http://schemas.microsoft.com/office/drawing/2014/main" id="{40EDFBBD-67D0-49D9-966F-44FCE3A4D4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85" y="4554"/>
              <a:ext cx="7" cy="14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4" name="Line 189">
              <a:extLst>
                <a:ext uri="{FF2B5EF4-FFF2-40B4-BE49-F238E27FC236}">
                  <a16:creationId xmlns:a16="http://schemas.microsoft.com/office/drawing/2014/main" id="{92580041-4F29-4901-BCDC-57A4064CDC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2" y="3929"/>
              <a:ext cx="619" cy="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5" name="Rectangle 188">
              <a:extLst>
                <a:ext uri="{FF2B5EF4-FFF2-40B4-BE49-F238E27FC236}">
                  <a16:creationId xmlns:a16="http://schemas.microsoft.com/office/drawing/2014/main" id="{1DB68EC6-C152-4115-8D95-4A8602D9E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3" y="3911"/>
              <a:ext cx="459" cy="44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6" name="Line 187">
              <a:extLst>
                <a:ext uri="{FF2B5EF4-FFF2-40B4-BE49-F238E27FC236}">
                  <a16:creationId xmlns:a16="http://schemas.microsoft.com/office/drawing/2014/main" id="{22240C7F-4909-4434-B946-C0E57A5C04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05" y="4561"/>
              <a:ext cx="14" cy="683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7" name="Line 186">
              <a:extLst>
                <a:ext uri="{FF2B5EF4-FFF2-40B4-BE49-F238E27FC236}">
                  <a16:creationId xmlns:a16="http://schemas.microsoft.com/office/drawing/2014/main" id="{1E08D41B-CA8F-47CA-A4F5-FA6ACDA380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95" y="4562"/>
              <a:ext cx="1366" cy="3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8" name="Line 185">
              <a:extLst>
                <a:ext uri="{FF2B5EF4-FFF2-40B4-BE49-F238E27FC236}">
                  <a16:creationId xmlns:a16="http://schemas.microsoft.com/office/drawing/2014/main" id="{3E564866-CC46-447C-AE11-4774DE606F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8629" y="3711"/>
              <a:ext cx="23" cy="200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9" name="Line 184">
              <a:extLst>
                <a:ext uri="{FF2B5EF4-FFF2-40B4-BE49-F238E27FC236}">
                  <a16:creationId xmlns:a16="http://schemas.microsoft.com/office/drawing/2014/main" id="{45600336-088E-4E1F-BFF5-9A94A7144A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06" y="4443"/>
              <a:ext cx="1" cy="557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0" name="AutoShape 183">
              <a:extLst>
                <a:ext uri="{FF2B5EF4-FFF2-40B4-BE49-F238E27FC236}">
                  <a16:creationId xmlns:a16="http://schemas.microsoft.com/office/drawing/2014/main" id="{4498EAF3-2753-4EE7-B695-9C7F6F7DF3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9545" y="4796"/>
              <a:ext cx="312" cy="152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1" name="Line 182">
              <a:extLst>
                <a:ext uri="{FF2B5EF4-FFF2-40B4-BE49-F238E27FC236}">
                  <a16:creationId xmlns:a16="http://schemas.microsoft.com/office/drawing/2014/main" id="{9D94199A-F545-4DE3-94AA-8E7159CCF6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47" y="4449"/>
              <a:ext cx="1" cy="325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2" name="Line 181">
              <a:extLst>
                <a:ext uri="{FF2B5EF4-FFF2-40B4-BE49-F238E27FC236}">
                  <a16:creationId xmlns:a16="http://schemas.microsoft.com/office/drawing/2014/main" id="{AC0281C4-3002-4AD0-88AF-A3F5AD09C2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5" y="4455"/>
              <a:ext cx="1431" cy="2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" name="Oval 180">
              <a:extLst>
                <a:ext uri="{FF2B5EF4-FFF2-40B4-BE49-F238E27FC236}">
                  <a16:creationId xmlns:a16="http://schemas.microsoft.com/office/drawing/2014/main" id="{5B483498-9091-43FF-A846-1154379F2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4" y="3767"/>
              <a:ext cx="315" cy="2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4" name="Line 179">
              <a:extLst>
                <a:ext uri="{FF2B5EF4-FFF2-40B4-BE49-F238E27FC236}">
                  <a16:creationId xmlns:a16="http://schemas.microsoft.com/office/drawing/2014/main" id="{D4E2693D-832C-4763-95FC-C005E60262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09" y="3422"/>
              <a:ext cx="8" cy="362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 type="stealth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5" name="Line 178">
              <a:extLst>
                <a:ext uri="{FF2B5EF4-FFF2-40B4-BE49-F238E27FC236}">
                  <a16:creationId xmlns:a16="http://schemas.microsoft.com/office/drawing/2014/main" id="{26025304-EE95-4DCE-9CDB-BC6E7C5D48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77" y="3874"/>
              <a:ext cx="16" cy="1708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6" name="Line 177">
              <a:extLst>
                <a:ext uri="{FF2B5EF4-FFF2-40B4-BE49-F238E27FC236}">
                  <a16:creationId xmlns:a16="http://schemas.microsoft.com/office/drawing/2014/main" id="{A5D3B541-D881-4EEF-9DB6-66DFC60730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47" y="3021"/>
              <a:ext cx="42" cy="3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7" name="Line 176">
              <a:extLst>
                <a:ext uri="{FF2B5EF4-FFF2-40B4-BE49-F238E27FC236}">
                  <a16:creationId xmlns:a16="http://schemas.microsoft.com/office/drawing/2014/main" id="{E4F7260D-C240-460D-AFEB-A101100A7B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65" y="3003"/>
              <a:ext cx="68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8" name="Line 175">
              <a:extLst>
                <a:ext uri="{FF2B5EF4-FFF2-40B4-BE49-F238E27FC236}">
                  <a16:creationId xmlns:a16="http://schemas.microsoft.com/office/drawing/2014/main" id="{40FB6AA7-9925-4761-B126-9921D2658C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99" y="3006"/>
              <a:ext cx="71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9" name="Line 174">
              <a:extLst>
                <a:ext uri="{FF2B5EF4-FFF2-40B4-BE49-F238E27FC236}">
                  <a16:creationId xmlns:a16="http://schemas.microsoft.com/office/drawing/2014/main" id="{FD1E635D-5F47-4391-BCA1-9EBA7BE2A7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56" y="3026"/>
              <a:ext cx="42" cy="34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0" name="Line 173">
              <a:extLst>
                <a:ext uri="{FF2B5EF4-FFF2-40B4-BE49-F238E27FC236}">
                  <a16:creationId xmlns:a16="http://schemas.microsoft.com/office/drawing/2014/main" id="{7CDB6A6D-3711-4EC9-BE78-4AE57B21D5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75" y="2982"/>
              <a:ext cx="42" cy="34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1" name="Line 172">
              <a:extLst>
                <a:ext uri="{FF2B5EF4-FFF2-40B4-BE49-F238E27FC236}">
                  <a16:creationId xmlns:a16="http://schemas.microsoft.com/office/drawing/2014/main" id="{0BF1A25C-1F9E-4BBD-AAC1-4AA5267D34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03" y="3008"/>
              <a:ext cx="71" cy="341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2" name="Line 171">
              <a:extLst>
                <a:ext uri="{FF2B5EF4-FFF2-40B4-BE49-F238E27FC236}">
                  <a16:creationId xmlns:a16="http://schemas.microsoft.com/office/drawing/2014/main" id="{061D64D7-4732-4A15-8855-4338B2C65B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79" y="2992"/>
              <a:ext cx="42" cy="3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3" name="Line 170">
              <a:extLst>
                <a:ext uri="{FF2B5EF4-FFF2-40B4-BE49-F238E27FC236}">
                  <a16:creationId xmlns:a16="http://schemas.microsoft.com/office/drawing/2014/main" id="{642BDB93-203F-4CFC-9E24-AB3BA874EB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5" y="2976"/>
              <a:ext cx="70" cy="34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4" name="Line 169">
              <a:extLst>
                <a:ext uri="{FF2B5EF4-FFF2-40B4-BE49-F238E27FC236}">
                  <a16:creationId xmlns:a16="http://schemas.microsoft.com/office/drawing/2014/main" id="{568230D7-CBE3-406C-B788-F12F2406A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28" y="2977"/>
              <a:ext cx="75" cy="34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5" name="Line 168">
              <a:extLst>
                <a:ext uri="{FF2B5EF4-FFF2-40B4-BE49-F238E27FC236}">
                  <a16:creationId xmlns:a16="http://schemas.microsoft.com/office/drawing/2014/main" id="{DB7A2BA0-3E77-4F1B-8AAC-B467FADEBA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585" y="2997"/>
              <a:ext cx="44" cy="3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6" name="Line 167">
              <a:extLst>
                <a:ext uri="{FF2B5EF4-FFF2-40B4-BE49-F238E27FC236}">
                  <a16:creationId xmlns:a16="http://schemas.microsoft.com/office/drawing/2014/main" id="{268AD95E-92C6-4314-A44A-F0785AEBDD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07" y="2953"/>
              <a:ext cx="42" cy="34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7" name="Line 166">
              <a:extLst>
                <a:ext uri="{FF2B5EF4-FFF2-40B4-BE49-F238E27FC236}">
                  <a16:creationId xmlns:a16="http://schemas.microsoft.com/office/drawing/2014/main" id="{27E392D6-5342-48DA-AADC-1F695BEE1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35" y="2981"/>
              <a:ext cx="70" cy="34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8" name="Rectangle 165">
              <a:extLst>
                <a:ext uri="{FF2B5EF4-FFF2-40B4-BE49-F238E27FC236}">
                  <a16:creationId xmlns:a16="http://schemas.microsoft.com/office/drawing/2014/main" id="{A0594EA1-33D5-416F-9A43-AB9E0371CE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2" y="2905"/>
              <a:ext cx="460" cy="44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9" name="Line 164">
              <a:extLst>
                <a:ext uri="{FF2B5EF4-FFF2-40B4-BE49-F238E27FC236}">
                  <a16:creationId xmlns:a16="http://schemas.microsoft.com/office/drawing/2014/main" id="{2F7770DF-6233-4688-9FDC-57E15526F6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38" y="3395"/>
              <a:ext cx="1189" cy="9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0" name="AutoShape 163">
              <a:extLst>
                <a:ext uri="{FF2B5EF4-FFF2-40B4-BE49-F238E27FC236}">
                  <a16:creationId xmlns:a16="http://schemas.microsoft.com/office/drawing/2014/main" id="{BEA16404-A172-467B-A99C-AF46F64163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192" y="3328"/>
              <a:ext cx="311" cy="17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1" name="AutoShape 162">
              <a:extLst>
                <a:ext uri="{FF2B5EF4-FFF2-40B4-BE49-F238E27FC236}">
                  <a16:creationId xmlns:a16="http://schemas.microsoft.com/office/drawing/2014/main" id="{1B38B342-E47B-4F06-AAD1-48443D4E3D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0442" y="3322"/>
              <a:ext cx="310" cy="14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2" name="Line 161">
              <a:extLst>
                <a:ext uri="{FF2B5EF4-FFF2-40B4-BE49-F238E27FC236}">
                  <a16:creationId xmlns:a16="http://schemas.microsoft.com/office/drawing/2014/main" id="{C15A37A8-EA65-4B00-9EB4-1F7DCB1BEE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96" y="3847"/>
              <a:ext cx="880" cy="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3" name="Line 160">
              <a:extLst>
                <a:ext uri="{FF2B5EF4-FFF2-40B4-BE49-F238E27FC236}">
                  <a16:creationId xmlns:a16="http://schemas.microsoft.com/office/drawing/2014/main" id="{8A63D77B-865B-49F6-8AE3-EC5228E51B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283" y="3068"/>
              <a:ext cx="8" cy="75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" name="Oval 159">
              <a:extLst>
                <a:ext uri="{FF2B5EF4-FFF2-40B4-BE49-F238E27FC236}">
                  <a16:creationId xmlns:a16="http://schemas.microsoft.com/office/drawing/2014/main" id="{710D316F-1963-4F1D-AFB4-52B491792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8" y="3258"/>
              <a:ext cx="309" cy="29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" name="Text Box 158">
              <a:extLst>
                <a:ext uri="{FF2B5EF4-FFF2-40B4-BE49-F238E27FC236}">
                  <a16:creationId xmlns:a16="http://schemas.microsoft.com/office/drawing/2014/main" id="{4DC1589F-AF7E-4B13-BBCF-83B228CDAC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3" y="3218"/>
              <a:ext cx="387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~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" name="Oval 157">
              <a:extLst>
                <a:ext uri="{FF2B5EF4-FFF2-40B4-BE49-F238E27FC236}">
                  <a16:creationId xmlns:a16="http://schemas.microsoft.com/office/drawing/2014/main" id="{58BBA1FE-4D3B-4B4B-A75B-D2AF7735E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6" y="3756"/>
              <a:ext cx="313" cy="2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" name="Oval 156">
              <a:extLst>
                <a:ext uri="{FF2B5EF4-FFF2-40B4-BE49-F238E27FC236}">
                  <a16:creationId xmlns:a16="http://schemas.microsoft.com/office/drawing/2014/main" id="{AF7FE635-894E-4D61-B58E-3F90A4ECF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6" y="3395"/>
              <a:ext cx="310" cy="2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" name="Oval 155">
              <a:extLst>
                <a:ext uri="{FF2B5EF4-FFF2-40B4-BE49-F238E27FC236}">
                  <a16:creationId xmlns:a16="http://schemas.microsoft.com/office/drawing/2014/main" id="{5DFE5DD5-3ED4-4C62-BE79-32F38A56D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7" y="3380"/>
              <a:ext cx="313" cy="2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" name="Oval 154">
              <a:extLst>
                <a:ext uri="{FF2B5EF4-FFF2-40B4-BE49-F238E27FC236}">
                  <a16:creationId xmlns:a16="http://schemas.microsoft.com/office/drawing/2014/main" id="{C878F3BF-F6FB-4BD6-AC6F-8C4CE21861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03" y="3772"/>
              <a:ext cx="228" cy="282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" name="Rectangle 153">
              <a:extLst>
                <a:ext uri="{FF2B5EF4-FFF2-40B4-BE49-F238E27FC236}">
                  <a16:creationId xmlns:a16="http://schemas.microsoft.com/office/drawing/2014/main" id="{7997FF0C-DD07-4C3F-849F-5E8AD61DC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2" y="3390"/>
              <a:ext cx="810" cy="30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" name="Rectangle 152">
              <a:extLst>
                <a:ext uri="{FF2B5EF4-FFF2-40B4-BE49-F238E27FC236}">
                  <a16:creationId xmlns:a16="http://schemas.microsoft.com/office/drawing/2014/main" id="{E20E04ED-3799-4557-92FE-A3C380526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5" y="3771"/>
              <a:ext cx="1363" cy="30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" name="Line 151">
              <a:extLst>
                <a:ext uri="{FF2B5EF4-FFF2-40B4-BE49-F238E27FC236}">
                  <a16:creationId xmlns:a16="http://schemas.microsoft.com/office/drawing/2014/main" id="{90383AC4-1142-471F-8191-C38E647AE2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63" y="2974"/>
              <a:ext cx="12" cy="83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" name="Line 150">
              <a:extLst>
                <a:ext uri="{FF2B5EF4-FFF2-40B4-BE49-F238E27FC236}">
                  <a16:creationId xmlns:a16="http://schemas.microsoft.com/office/drawing/2014/main" id="{AD6F42E7-2A42-43D6-8748-AEF917E36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59" y="4009"/>
              <a:ext cx="5" cy="686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" name="Line 149">
              <a:extLst>
                <a:ext uri="{FF2B5EF4-FFF2-40B4-BE49-F238E27FC236}">
                  <a16:creationId xmlns:a16="http://schemas.microsoft.com/office/drawing/2014/main" id="{76387987-4F75-4879-B713-BCE685020F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369" y="4138"/>
              <a:ext cx="12" cy="152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" name="Line 148">
              <a:extLst>
                <a:ext uri="{FF2B5EF4-FFF2-40B4-BE49-F238E27FC236}">
                  <a16:creationId xmlns:a16="http://schemas.microsoft.com/office/drawing/2014/main" id="{A4806B95-E5AC-490D-8B74-ABBE12E2B0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70" y="2952"/>
              <a:ext cx="2648" cy="1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6" name="Rectangle 147">
              <a:extLst>
                <a:ext uri="{FF2B5EF4-FFF2-40B4-BE49-F238E27FC236}">
                  <a16:creationId xmlns:a16="http://schemas.microsoft.com/office/drawing/2014/main" id="{14DBD5B8-57CC-415A-AAF6-FE2E16EC0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64" y="3085"/>
              <a:ext cx="153" cy="59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7" name="AutoShape 146">
              <a:extLst>
                <a:ext uri="{FF2B5EF4-FFF2-40B4-BE49-F238E27FC236}">
                  <a16:creationId xmlns:a16="http://schemas.microsoft.com/office/drawing/2014/main" id="{9D54F9A2-A69E-4C5C-BBDE-42B89FF6CE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>
              <a:off x="10701" y="3319"/>
              <a:ext cx="355" cy="18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8" name="Line 145">
              <a:extLst>
                <a:ext uri="{FF2B5EF4-FFF2-40B4-BE49-F238E27FC236}">
                  <a16:creationId xmlns:a16="http://schemas.microsoft.com/office/drawing/2014/main" id="{EA703292-7FF5-4712-8C1F-1B2AE60C9A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52" y="2185"/>
              <a:ext cx="1" cy="261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9" name="Line 144">
              <a:extLst>
                <a:ext uri="{FF2B5EF4-FFF2-40B4-BE49-F238E27FC236}">
                  <a16:creationId xmlns:a16="http://schemas.microsoft.com/office/drawing/2014/main" id="{4502DA36-F0D9-43C1-811B-6BFCB00CE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64" y="2172"/>
              <a:ext cx="1996" cy="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0" name="Line 143">
              <a:extLst>
                <a:ext uri="{FF2B5EF4-FFF2-40B4-BE49-F238E27FC236}">
                  <a16:creationId xmlns:a16="http://schemas.microsoft.com/office/drawing/2014/main" id="{52D0E2A4-4A5A-410C-BC4D-8842A1C21E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775" y="2181"/>
              <a:ext cx="8" cy="120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1" name="Line 142">
              <a:extLst>
                <a:ext uri="{FF2B5EF4-FFF2-40B4-BE49-F238E27FC236}">
                  <a16:creationId xmlns:a16="http://schemas.microsoft.com/office/drawing/2014/main" id="{7A3EDC9A-60D6-444F-80C8-F86FC977C5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64" y="2165"/>
              <a:ext cx="19" cy="80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2" name="Line 141">
              <a:extLst>
                <a:ext uri="{FF2B5EF4-FFF2-40B4-BE49-F238E27FC236}">
                  <a16:creationId xmlns:a16="http://schemas.microsoft.com/office/drawing/2014/main" id="{F7900814-E8F4-413D-825E-DC66E765CF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0" y="2164"/>
              <a:ext cx="8" cy="158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3" name="Line 140">
              <a:extLst>
                <a:ext uri="{FF2B5EF4-FFF2-40B4-BE49-F238E27FC236}">
                  <a16:creationId xmlns:a16="http://schemas.microsoft.com/office/drawing/2014/main" id="{F838B6E5-3A31-4C5C-8EA9-A662F6681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76" y="3714"/>
              <a:ext cx="2" cy="3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4" name="Line 139">
              <a:extLst>
                <a:ext uri="{FF2B5EF4-FFF2-40B4-BE49-F238E27FC236}">
                  <a16:creationId xmlns:a16="http://schemas.microsoft.com/office/drawing/2014/main" id="{F9A7A2D0-CED9-44F0-8742-2D113E1C6D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05" y="3711"/>
              <a:ext cx="463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5" name="Line 138">
              <a:extLst>
                <a:ext uri="{FF2B5EF4-FFF2-40B4-BE49-F238E27FC236}">
                  <a16:creationId xmlns:a16="http://schemas.microsoft.com/office/drawing/2014/main" id="{D4396691-33B2-4E51-AB64-FA30BD3C03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41" y="3697"/>
              <a:ext cx="2" cy="3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6" name="Line 137">
              <a:extLst>
                <a:ext uri="{FF2B5EF4-FFF2-40B4-BE49-F238E27FC236}">
                  <a16:creationId xmlns:a16="http://schemas.microsoft.com/office/drawing/2014/main" id="{1ADE7E5D-E4CA-479A-9070-47EE712DB5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0" y="3701"/>
              <a:ext cx="461" cy="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7" name="Line 136">
              <a:extLst>
                <a:ext uri="{FF2B5EF4-FFF2-40B4-BE49-F238E27FC236}">
                  <a16:creationId xmlns:a16="http://schemas.microsoft.com/office/drawing/2014/main" id="{3F60437E-381B-4080-9584-F5BAE33591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82" y="2146"/>
              <a:ext cx="5" cy="15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8" name="Line 135">
              <a:extLst>
                <a:ext uri="{FF2B5EF4-FFF2-40B4-BE49-F238E27FC236}">
                  <a16:creationId xmlns:a16="http://schemas.microsoft.com/office/drawing/2014/main" id="{4F9CCC59-4AEC-4F51-AB74-FDF00D7D8D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26" y="2167"/>
              <a:ext cx="19" cy="80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9" name="Line 134">
              <a:extLst>
                <a:ext uri="{FF2B5EF4-FFF2-40B4-BE49-F238E27FC236}">
                  <a16:creationId xmlns:a16="http://schemas.microsoft.com/office/drawing/2014/main" id="{8533A47F-D3FB-4E55-9CBE-8314738894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749" y="2166"/>
              <a:ext cx="2047" cy="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0" name="Line 133">
              <a:extLst>
                <a:ext uri="{FF2B5EF4-FFF2-40B4-BE49-F238E27FC236}">
                  <a16:creationId xmlns:a16="http://schemas.microsoft.com/office/drawing/2014/main" id="{25A6DF3A-3864-4D0F-AB1E-816692C9E4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374" y="4107"/>
              <a:ext cx="748" cy="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1" name="Line 132">
              <a:extLst>
                <a:ext uri="{FF2B5EF4-FFF2-40B4-BE49-F238E27FC236}">
                  <a16:creationId xmlns:a16="http://schemas.microsoft.com/office/drawing/2014/main" id="{DC1638A3-C932-4330-9350-4ECAD4E11B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4" y="3607"/>
              <a:ext cx="3" cy="10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2" name="Line 131">
              <a:extLst>
                <a:ext uri="{FF2B5EF4-FFF2-40B4-BE49-F238E27FC236}">
                  <a16:creationId xmlns:a16="http://schemas.microsoft.com/office/drawing/2014/main" id="{62133235-497F-4710-8AB3-7EF1EFD34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5" y="5986"/>
              <a:ext cx="302" cy="1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3" name="AutoShape 130">
              <a:extLst>
                <a:ext uri="{FF2B5EF4-FFF2-40B4-BE49-F238E27FC236}">
                  <a16:creationId xmlns:a16="http://schemas.microsoft.com/office/drawing/2014/main" id="{93CD9655-F557-4C96-859E-CAF9921A2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5" y="2254"/>
              <a:ext cx="176" cy="1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4" name="Line 129">
              <a:extLst>
                <a:ext uri="{FF2B5EF4-FFF2-40B4-BE49-F238E27FC236}">
                  <a16:creationId xmlns:a16="http://schemas.microsoft.com/office/drawing/2014/main" id="{1D4A8074-9672-4F2F-A468-A5C086D8383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884" y="2076"/>
              <a:ext cx="10" cy="3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5" name="AutoShape 128">
              <a:extLst>
                <a:ext uri="{FF2B5EF4-FFF2-40B4-BE49-F238E27FC236}">
                  <a16:creationId xmlns:a16="http://schemas.microsoft.com/office/drawing/2014/main" id="{B1B1FA25-8D16-489B-82DF-EB79CA4592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7986" y="4651"/>
              <a:ext cx="178" cy="145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6" name="Line 127">
              <a:extLst>
                <a:ext uri="{FF2B5EF4-FFF2-40B4-BE49-F238E27FC236}">
                  <a16:creationId xmlns:a16="http://schemas.microsoft.com/office/drawing/2014/main" id="{07C9717B-EA69-41AF-87AC-DA568F7D38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97" y="4504"/>
              <a:ext cx="7" cy="39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7" name="Line 126">
              <a:extLst>
                <a:ext uri="{FF2B5EF4-FFF2-40B4-BE49-F238E27FC236}">
                  <a16:creationId xmlns:a16="http://schemas.microsoft.com/office/drawing/2014/main" id="{F3CDBD72-764F-4532-9422-AEC923D0A3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43" y="6352"/>
              <a:ext cx="8539" cy="129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8" name="Line 125">
              <a:extLst>
                <a:ext uri="{FF2B5EF4-FFF2-40B4-BE49-F238E27FC236}">
                  <a16:creationId xmlns:a16="http://schemas.microsoft.com/office/drawing/2014/main" id="{A3507DA8-9C33-4986-A166-1BD23461D6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47" y="6296"/>
              <a:ext cx="464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9" name="Line 124">
              <a:extLst>
                <a:ext uri="{FF2B5EF4-FFF2-40B4-BE49-F238E27FC236}">
                  <a16:creationId xmlns:a16="http://schemas.microsoft.com/office/drawing/2014/main" id="{D206596B-0323-4318-BA67-2BD0E00893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684" y="5209"/>
              <a:ext cx="77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0" name="Line 123">
              <a:extLst>
                <a:ext uri="{FF2B5EF4-FFF2-40B4-BE49-F238E27FC236}">
                  <a16:creationId xmlns:a16="http://schemas.microsoft.com/office/drawing/2014/main" id="{9801E16E-796C-4290-9785-F459598096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1" y="6193"/>
              <a:ext cx="1666" cy="1333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1" name="Line 122">
              <a:extLst>
                <a:ext uri="{FF2B5EF4-FFF2-40B4-BE49-F238E27FC236}">
                  <a16:creationId xmlns:a16="http://schemas.microsoft.com/office/drawing/2014/main" id="{2DDB9A1A-552F-43C5-99EF-A900D1D443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43" y="6183"/>
              <a:ext cx="879" cy="1123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2" name="Line 121">
              <a:extLst>
                <a:ext uri="{FF2B5EF4-FFF2-40B4-BE49-F238E27FC236}">
                  <a16:creationId xmlns:a16="http://schemas.microsoft.com/office/drawing/2014/main" id="{8161B12D-474F-4ACE-B959-AC05992220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63" y="6164"/>
              <a:ext cx="200" cy="646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3" name="Line 120">
              <a:extLst>
                <a:ext uri="{FF2B5EF4-FFF2-40B4-BE49-F238E27FC236}">
                  <a16:creationId xmlns:a16="http://schemas.microsoft.com/office/drawing/2014/main" id="{71A1C6F7-E20C-4582-A7A5-4595052012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91" y="6181"/>
              <a:ext cx="245" cy="907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4" name="Text Box 119">
              <a:extLst>
                <a:ext uri="{FF2B5EF4-FFF2-40B4-BE49-F238E27FC236}">
                  <a16:creationId xmlns:a16="http://schemas.microsoft.com/office/drawing/2014/main" id="{79C49492-87ED-4760-AE99-9DAECB1896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0" y="5663"/>
              <a:ext cx="2125" cy="32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Prandtl-Meyer axis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5" name="Line 118">
              <a:extLst>
                <a:ext uri="{FF2B5EF4-FFF2-40B4-BE49-F238E27FC236}">
                  <a16:creationId xmlns:a16="http://schemas.microsoft.com/office/drawing/2014/main" id="{73952331-E479-40B3-8247-D4C1227F7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42" y="5161"/>
              <a:ext cx="604" cy="1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6" name="Line 117">
              <a:extLst>
                <a:ext uri="{FF2B5EF4-FFF2-40B4-BE49-F238E27FC236}">
                  <a16:creationId xmlns:a16="http://schemas.microsoft.com/office/drawing/2014/main" id="{10BBAC36-CACE-4F11-8003-A8F97FFEBB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439" y="6117"/>
              <a:ext cx="562" cy="15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7" name="AutoShape 116">
              <a:extLst>
                <a:ext uri="{FF2B5EF4-FFF2-40B4-BE49-F238E27FC236}">
                  <a16:creationId xmlns:a16="http://schemas.microsoft.com/office/drawing/2014/main" id="{81F72304-F31C-4982-8E45-DA75CEF6F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4" y="6808"/>
              <a:ext cx="617" cy="446"/>
            </a:xfrm>
            <a:prstGeom prst="rightArrow">
              <a:avLst>
                <a:gd name="adj1" fmla="val 50000"/>
                <a:gd name="adj2" fmla="val 34585"/>
              </a:avLst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8" name="AutoShape 115">
              <a:extLst>
                <a:ext uri="{FF2B5EF4-FFF2-40B4-BE49-F238E27FC236}">
                  <a16:creationId xmlns:a16="http://schemas.microsoft.com/office/drawing/2014/main" id="{FCA195B4-0B02-4830-AC93-B917ED5F3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" y="5671"/>
              <a:ext cx="619" cy="214"/>
            </a:xfrm>
            <a:prstGeom prst="rightArrow">
              <a:avLst>
                <a:gd name="adj1" fmla="val 50000"/>
                <a:gd name="adj2" fmla="val 72313"/>
              </a:avLst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9" name="AutoShape 114">
              <a:extLst>
                <a:ext uri="{FF2B5EF4-FFF2-40B4-BE49-F238E27FC236}">
                  <a16:creationId xmlns:a16="http://schemas.microsoft.com/office/drawing/2014/main" id="{898B9A9F-94A1-40D5-80B2-1A85A4B8E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01" y="5378"/>
              <a:ext cx="618" cy="215"/>
            </a:xfrm>
            <a:prstGeom prst="rightArrow">
              <a:avLst>
                <a:gd name="adj1" fmla="val 50000"/>
                <a:gd name="adj2" fmla="val 71860"/>
              </a:avLst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0" name="AutoShape 113">
              <a:extLst>
                <a:ext uri="{FF2B5EF4-FFF2-40B4-BE49-F238E27FC236}">
                  <a16:creationId xmlns:a16="http://schemas.microsoft.com/office/drawing/2014/main" id="{3F54146B-EF24-4460-9068-16596CEEF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28" y="5802"/>
              <a:ext cx="619" cy="216"/>
            </a:xfrm>
            <a:prstGeom prst="rightArrow">
              <a:avLst>
                <a:gd name="adj1" fmla="val 50000"/>
                <a:gd name="adj2" fmla="val 71644"/>
              </a:avLst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1" name="Arc 112">
              <a:extLst>
                <a:ext uri="{FF2B5EF4-FFF2-40B4-BE49-F238E27FC236}">
                  <a16:creationId xmlns:a16="http://schemas.microsoft.com/office/drawing/2014/main" id="{5769A64D-554E-4B15-82EE-D4AF52298183}"/>
                </a:ext>
              </a:extLst>
            </p:cNvPr>
            <p:cNvSpPr>
              <a:spLocks/>
            </p:cNvSpPr>
            <p:nvPr/>
          </p:nvSpPr>
          <p:spPr bwMode="auto">
            <a:xfrm rot="17658783">
              <a:off x="4674" y="7209"/>
              <a:ext cx="559" cy="777"/>
            </a:xfrm>
            <a:custGeom>
              <a:avLst/>
              <a:gdLst>
                <a:gd name="G0" fmla="+- 0 0 0"/>
                <a:gd name="G1" fmla="+- 18039 0 0"/>
                <a:gd name="G2" fmla="+- 21600 0 0"/>
                <a:gd name="T0" fmla="*/ 11880 w 20503"/>
                <a:gd name="T1" fmla="*/ 0 h 18039"/>
                <a:gd name="T2" fmla="*/ 20503 w 20503"/>
                <a:gd name="T3" fmla="*/ 11244 h 18039"/>
                <a:gd name="T4" fmla="*/ 0 w 20503"/>
                <a:gd name="T5" fmla="*/ 18039 h 18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03" h="18039" fill="none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</a:path>
                <a:path w="20503" h="18039" stroke="0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  <a:lnTo>
                    <a:pt x="0" y="18039"/>
                  </a:lnTo>
                  <a:close/>
                </a:path>
              </a:pathLst>
            </a:custGeom>
            <a:noFill/>
            <a:ln w="3175">
              <a:solidFill>
                <a:srgbClr val="3366FF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2" name="Arc 111">
              <a:extLst>
                <a:ext uri="{FF2B5EF4-FFF2-40B4-BE49-F238E27FC236}">
                  <a16:creationId xmlns:a16="http://schemas.microsoft.com/office/drawing/2014/main" id="{A69F729B-6396-4E94-93F6-516FCD006F34}"/>
                </a:ext>
              </a:extLst>
            </p:cNvPr>
            <p:cNvSpPr>
              <a:spLocks/>
            </p:cNvSpPr>
            <p:nvPr/>
          </p:nvSpPr>
          <p:spPr bwMode="auto">
            <a:xfrm rot="17658783">
              <a:off x="5275" y="6996"/>
              <a:ext cx="559" cy="777"/>
            </a:xfrm>
            <a:custGeom>
              <a:avLst/>
              <a:gdLst>
                <a:gd name="G0" fmla="+- 0 0 0"/>
                <a:gd name="G1" fmla="+- 18039 0 0"/>
                <a:gd name="G2" fmla="+- 21600 0 0"/>
                <a:gd name="T0" fmla="*/ 11880 w 20503"/>
                <a:gd name="T1" fmla="*/ 0 h 18039"/>
                <a:gd name="T2" fmla="*/ 20503 w 20503"/>
                <a:gd name="T3" fmla="*/ 11244 h 18039"/>
                <a:gd name="T4" fmla="*/ 0 w 20503"/>
                <a:gd name="T5" fmla="*/ 18039 h 18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03" h="18039" fill="none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</a:path>
                <a:path w="20503" h="18039" stroke="0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  <a:lnTo>
                    <a:pt x="0" y="18039"/>
                  </a:lnTo>
                  <a:close/>
                </a:path>
              </a:pathLst>
            </a:custGeom>
            <a:noFill/>
            <a:ln w="3175">
              <a:solidFill>
                <a:srgbClr val="3366FF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Arc 110">
              <a:extLst>
                <a:ext uri="{FF2B5EF4-FFF2-40B4-BE49-F238E27FC236}">
                  <a16:creationId xmlns:a16="http://schemas.microsoft.com/office/drawing/2014/main" id="{9DE46294-CD81-4522-A986-322B9CBEFADF}"/>
                </a:ext>
              </a:extLst>
            </p:cNvPr>
            <p:cNvSpPr>
              <a:spLocks/>
            </p:cNvSpPr>
            <p:nvPr/>
          </p:nvSpPr>
          <p:spPr bwMode="auto">
            <a:xfrm rot="17658783">
              <a:off x="5756" y="6820"/>
              <a:ext cx="560" cy="778"/>
            </a:xfrm>
            <a:custGeom>
              <a:avLst/>
              <a:gdLst>
                <a:gd name="G0" fmla="+- 0 0 0"/>
                <a:gd name="G1" fmla="+- 18039 0 0"/>
                <a:gd name="G2" fmla="+- 21600 0 0"/>
                <a:gd name="T0" fmla="*/ 11880 w 20503"/>
                <a:gd name="T1" fmla="*/ 0 h 18039"/>
                <a:gd name="T2" fmla="*/ 20503 w 20503"/>
                <a:gd name="T3" fmla="*/ 11244 h 18039"/>
                <a:gd name="T4" fmla="*/ 0 w 20503"/>
                <a:gd name="T5" fmla="*/ 18039 h 18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03" h="18039" fill="none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</a:path>
                <a:path w="20503" h="18039" stroke="0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  <a:lnTo>
                    <a:pt x="0" y="18039"/>
                  </a:lnTo>
                  <a:close/>
                </a:path>
              </a:pathLst>
            </a:custGeom>
            <a:noFill/>
            <a:ln w="3175">
              <a:solidFill>
                <a:srgbClr val="3366FF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4" name="Line 109">
              <a:extLst>
                <a:ext uri="{FF2B5EF4-FFF2-40B4-BE49-F238E27FC236}">
                  <a16:creationId xmlns:a16="http://schemas.microsoft.com/office/drawing/2014/main" id="{442237E6-0B68-4D1E-B638-B40CE31500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7" y="5191"/>
              <a:ext cx="462" cy="1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108">
              <a:extLst>
                <a:ext uri="{FF2B5EF4-FFF2-40B4-BE49-F238E27FC236}">
                  <a16:creationId xmlns:a16="http://schemas.microsoft.com/office/drawing/2014/main" id="{C87A9C42-5F36-489B-8CA0-113E90F474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49" y="6255"/>
              <a:ext cx="461" cy="2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Text Box 107">
              <a:extLst>
                <a:ext uri="{FF2B5EF4-FFF2-40B4-BE49-F238E27FC236}">
                  <a16:creationId xmlns:a16="http://schemas.microsoft.com/office/drawing/2014/main" id="{445DA55E-736B-47CF-B882-38B8E5875D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8" y="4389"/>
              <a:ext cx="1236" cy="44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tanks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Line 106">
              <a:extLst>
                <a:ext uri="{FF2B5EF4-FFF2-40B4-BE49-F238E27FC236}">
                  <a16:creationId xmlns:a16="http://schemas.microsoft.com/office/drawing/2014/main" id="{13BDCD6D-58E1-4818-87EF-5B53AE1EDA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6" y="3533"/>
              <a:ext cx="1506" cy="840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Line 105">
              <a:extLst>
                <a:ext uri="{FF2B5EF4-FFF2-40B4-BE49-F238E27FC236}">
                  <a16:creationId xmlns:a16="http://schemas.microsoft.com/office/drawing/2014/main" id="{85D4555C-02DC-4154-A0A0-8C89E2A616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38" y="3910"/>
              <a:ext cx="2694" cy="846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9" name="Text Box 104">
              <a:extLst>
                <a:ext uri="{FF2B5EF4-FFF2-40B4-BE49-F238E27FC236}">
                  <a16:creationId xmlns:a16="http://schemas.microsoft.com/office/drawing/2014/main" id="{FD10F5F0-58CD-4DB5-9E72-E7A89B9F18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5" y="7832"/>
              <a:ext cx="2897" cy="447"/>
            </a:xfrm>
            <a:prstGeom prst="rect">
              <a:avLst/>
            </a:prstGeom>
            <a:noFill/>
            <a:ln w="3175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Prandtl-Meyer flow (M &gt; 1)</a:t>
              </a:r>
              <a:endParaRPr kumimoji="0" lang="en-US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0" name="Line 103">
              <a:extLst>
                <a:ext uri="{FF2B5EF4-FFF2-40B4-BE49-F238E27FC236}">
                  <a16:creationId xmlns:a16="http://schemas.microsoft.com/office/drawing/2014/main" id="{A107FE24-A122-4E4D-809A-387196587E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72" y="7152"/>
              <a:ext cx="216" cy="650"/>
            </a:xfrm>
            <a:prstGeom prst="line">
              <a:avLst/>
            </a:prstGeom>
            <a:noFill/>
            <a:ln w="0">
              <a:solidFill>
                <a:srgbClr val="3366FF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1" name="Text Box 102">
              <a:extLst>
                <a:ext uri="{FF2B5EF4-FFF2-40B4-BE49-F238E27FC236}">
                  <a16:creationId xmlns:a16="http://schemas.microsoft.com/office/drawing/2014/main" id="{DAA89CC1-48FD-41F1-A94C-00D2BBF7B8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5" y="7821"/>
              <a:ext cx="1650" cy="394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straight shock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Line 101">
              <a:extLst>
                <a:ext uri="{FF2B5EF4-FFF2-40B4-BE49-F238E27FC236}">
                  <a16:creationId xmlns:a16="http://schemas.microsoft.com/office/drawing/2014/main" id="{1F0105DB-50F1-4A04-A0CD-444A906987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0" y="6363"/>
              <a:ext cx="1031" cy="1468"/>
            </a:xfrm>
            <a:prstGeom prst="line">
              <a:avLst/>
            </a:prstGeom>
            <a:noFill/>
            <a:ln w="0">
              <a:solidFill>
                <a:srgbClr val="3366FF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3" name="Text Box 100">
              <a:extLst>
                <a:ext uri="{FF2B5EF4-FFF2-40B4-BE49-F238E27FC236}">
                  <a16:creationId xmlns:a16="http://schemas.microsoft.com/office/drawing/2014/main" id="{22C45844-038D-49D2-BDCF-0536572939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8" y="7814"/>
              <a:ext cx="1150" cy="37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3366FF"/>
              </a:solidFill>
              <a:miter lim="800000"/>
              <a:headEnd/>
              <a:tailEnd/>
            </a:ln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 &lt; 1</a:t>
              </a:r>
              <a:endParaRPr kumimoji="0" lang="en-US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4" name="Line 99">
              <a:extLst>
                <a:ext uri="{FF2B5EF4-FFF2-40B4-BE49-F238E27FC236}">
                  <a16:creationId xmlns:a16="http://schemas.microsoft.com/office/drawing/2014/main" id="{14C49390-CB8F-427E-B872-3DF9C6549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3" y="5762"/>
              <a:ext cx="1686" cy="2077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Line 98">
              <a:extLst>
                <a:ext uri="{FF2B5EF4-FFF2-40B4-BE49-F238E27FC236}">
                  <a16:creationId xmlns:a16="http://schemas.microsoft.com/office/drawing/2014/main" id="{2D938D6F-7E01-440D-8BFE-5324195733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54" y="5204"/>
              <a:ext cx="90" cy="99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6" name="Line 97">
              <a:extLst>
                <a:ext uri="{FF2B5EF4-FFF2-40B4-BE49-F238E27FC236}">
                  <a16:creationId xmlns:a16="http://schemas.microsoft.com/office/drawing/2014/main" id="{1E2E384E-A6C8-4295-B809-97E1A01A9E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32" y="5170"/>
              <a:ext cx="65" cy="98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96">
              <a:extLst>
                <a:ext uri="{FF2B5EF4-FFF2-40B4-BE49-F238E27FC236}">
                  <a16:creationId xmlns:a16="http://schemas.microsoft.com/office/drawing/2014/main" id="{7B7E088C-F0B5-4714-AF03-38F7477C35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6" y="5263"/>
              <a:ext cx="77" cy="89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95">
              <a:extLst>
                <a:ext uri="{FF2B5EF4-FFF2-40B4-BE49-F238E27FC236}">
                  <a16:creationId xmlns:a16="http://schemas.microsoft.com/office/drawing/2014/main" id="{97398521-97A9-4402-A229-58C76F2543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78" y="5233"/>
              <a:ext cx="67" cy="97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9" name="Line 94">
              <a:extLst>
                <a:ext uri="{FF2B5EF4-FFF2-40B4-BE49-F238E27FC236}">
                  <a16:creationId xmlns:a16="http://schemas.microsoft.com/office/drawing/2014/main" id="{40627679-FE7C-4A75-BF64-BC88F0FBB25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8961" y="5282"/>
              <a:ext cx="840" cy="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0" name="AutoShape 93">
              <a:extLst>
                <a:ext uri="{FF2B5EF4-FFF2-40B4-BE49-F238E27FC236}">
                  <a16:creationId xmlns:a16="http://schemas.microsoft.com/office/drawing/2014/main" id="{1E1C6996-823C-4F14-B5D2-44319FF18A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" y="2244"/>
              <a:ext cx="176" cy="146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1" name="Line 92">
              <a:extLst>
                <a:ext uri="{FF2B5EF4-FFF2-40B4-BE49-F238E27FC236}">
                  <a16:creationId xmlns:a16="http://schemas.microsoft.com/office/drawing/2014/main" id="{685432DA-9E45-4A01-8514-CFC26DA1B73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8354" y="2066"/>
              <a:ext cx="10" cy="36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2" name="AutoShape 91">
              <a:extLst>
                <a:ext uri="{FF2B5EF4-FFF2-40B4-BE49-F238E27FC236}">
                  <a16:creationId xmlns:a16="http://schemas.microsoft.com/office/drawing/2014/main" id="{3EE89EDB-B7EB-410E-B635-FDE050D317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0977" y="4511"/>
              <a:ext cx="209" cy="16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3" name="Line 90">
              <a:extLst>
                <a:ext uri="{FF2B5EF4-FFF2-40B4-BE49-F238E27FC236}">
                  <a16:creationId xmlns:a16="http://schemas.microsoft.com/office/drawing/2014/main" id="{F1411919-7552-4534-A386-4DB2F8F0AD4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 flipV="1">
              <a:off x="11069" y="4514"/>
              <a:ext cx="6" cy="3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4" name="Line 89">
              <a:extLst>
                <a:ext uri="{FF2B5EF4-FFF2-40B4-BE49-F238E27FC236}">
                  <a16:creationId xmlns:a16="http://schemas.microsoft.com/office/drawing/2014/main" id="{813151A3-B2BF-4199-AC22-B711DD225B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98" y="5065"/>
              <a:ext cx="174" cy="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5" name="AutoShape 88">
              <a:extLst>
                <a:ext uri="{FF2B5EF4-FFF2-40B4-BE49-F238E27FC236}">
                  <a16:creationId xmlns:a16="http://schemas.microsoft.com/office/drawing/2014/main" id="{3F8B46C1-FC37-4A8B-93FB-BB0A978F4C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9445" y="5310"/>
              <a:ext cx="759" cy="779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6" name="Line 87">
              <a:extLst>
                <a:ext uri="{FF2B5EF4-FFF2-40B4-BE49-F238E27FC236}">
                  <a16:creationId xmlns:a16="http://schemas.microsoft.com/office/drawing/2014/main" id="{8DFD2EC8-1429-4254-BCF1-108FC1505CE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9500" y="4124"/>
              <a:ext cx="1456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7" name="Line 86">
              <a:extLst>
                <a:ext uri="{FF2B5EF4-FFF2-40B4-BE49-F238E27FC236}">
                  <a16:creationId xmlns:a16="http://schemas.microsoft.com/office/drawing/2014/main" id="{147DC0E9-B0C0-4C69-8630-FA5344C29B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32" y="3636"/>
              <a:ext cx="174" cy="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8" name="Line 85">
              <a:extLst>
                <a:ext uri="{FF2B5EF4-FFF2-40B4-BE49-F238E27FC236}">
                  <a16:creationId xmlns:a16="http://schemas.microsoft.com/office/drawing/2014/main" id="{8DB6FF93-A62B-43E6-9540-0862139E73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61" y="5217"/>
              <a:ext cx="81" cy="937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9" name="Line 84">
              <a:extLst>
                <a:ext uri="{FF2B5EF4-FFF2-40B4-BE49-F238E27FC236}">
                  <a16:creationId xmlns:a16="http://schemas.microsoft.com/office/drawing/2014/main" id="{23762736-969D-4522-8978-6E8A8A1D53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68" y="5229"/>
              <a:ext cx="100" cy="94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0" name="Line 83">
              <a:extLst>
                <a:ext uri="{FF2B5EF4-FFF2-40B4-BE49-F238E27FC236}">
                  <a16:creationId xmlns:a16="http://schemas.microsoft.com/office/drawing/2014/main" id="{7A2F3496-0F1A-4BCB-BACD-E1F314C86A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424" y="5208"/>
              <a:ext cx="45" cy="9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1" name="Line 82">
              <a:extLst>
                <a:ext uri="{FF2B5EF4-FFF2-40B4-BE49-F238E27FC236}">
                  <a16:creationId xmlns:a16="http://schemas.microsoft.com/office/drawing/2014/main" id="{F285EE82-3D8C-4DE9-8383-73B17F76B3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1" y="5083"/>
              <a:ext cx="182" cy="1094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2" name="Line 81">
              <a:extLst>
                <a:ext uri="{FF2B5EF4-FFF2-40B4-BE49-F238E27FC236}">
                  <a16:creationId xmlns:a16="http://schemas.microsoft.com/office/drawing/2014/main" id="{02EABE14-A542-4F54-A9CC-6E31B99EE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9" y="5218"/>
              <a:ext cx="69" cy="95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3" name="Line 80">
              <a:extLst>
                <a:ext uri="{FF2B5EF4-FFF2-40B4-BE49-F238E27FC236}">
                  <a16:creationId xmlns:a16="http://schemas.microsoft.com/office/drawing/2014/main" id="{D5033E8C-9770-453C-B287-9338DC5F55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00" y="5210"/>
              <a:ext cx="113" cy="101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4" name="Line 79">
              <a:extLst>
                <a:ext uri="{FF2B5EF4-FFF2-40B4-BE49-F238E27FC236}">
                  <a16:creationId xmlns:a16="http://schemas.microsoft.com/office/drawing/2014/main" id="{D3C45FC3-3D3D-4220-AF30-3D689AE300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31" y="3075"/>
              <a:ext cx="2" cy="19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5" name="Line 78">
              <a:extLst>
                <a:ext uri="{FF2B5EF4-FFF2-40B4-BE49-F238E27FC236}">
                  <a16:creationId xmlns:a16="http://schemas.microsoft.com/office/drawing/2014/main" id="{31071DA6-EDCF-4D8D-A5DE-6F3AC22F163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6839" y="3518"/>
              <a:ext cx="1" cy="293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6" name="Line 77">
              <a:extLst>
                <a:ext uri="{FF2B5EF4-FFF2-40B4-BE49-F238E27FC236}">
                  <a16:creationId xmlns:a16="http://schemas.microsoft.com/office/drawing/2014/main" id="{9B8E54D0-B7DE-40A2-8C0E-970CF024B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92" y="5723"/>
              <a:ext cx="216" cy="13"/>
            </a:xfrm>
            <a:prstGeom prst="line">
              <a:avLst/>
            </a:prstGeom>
            <a:noFill/>
            <a:ln w="31750">
              <a:solidFill>
                <a:srgbClr val="FF99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7" name="Line 76">
              <a:extLst>
                <a:ext uri="{FF2B5EF4-FFF2-40B4-BE49-F238E27FC236}">
                  <a16:creationId xmlns:a16="http://schemas.microsoft.com/office/drawing/2014/main" id="{23DFB9CD-B015-45FD-8270-211CE001F6F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4012" y="3494"/>
              <a:ext cx="25" cy="303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8" name="Arc 75">
              <a:extLst>
                <a:ext uri="{FF2B5EF4-FFF2-40B4-BE49-F238E27FC236}">
                  <a16:creationId xmlns:a16="http://schemas.microsoft.com/office/drawing/2014/main" id="{F87BE0B0-4EB3-43C7-AEFE-477E76A95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18" y="5144"/>
              <a:ext cx="558" cy="14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9" name="Arc 74">
              <a:extLst>
                <a:ext uri="{FF2B5EF4-FFF2-40B4-BE49-F238E27FC236}">
                  <a16:creationId xmlns:a16="http://schemas.microsoft.com/office/drawing/2014/main" id="{14FFAFAE-4AD8-4BC6-A688-6C916996C270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2075" y="6155"/>
              <a:ext cx="426" cy="14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0" name="Line 73">
              <a:extLst>
                <a:ext uri="{FF2B5EF4-FFF2-40B4-BE49-F238E27FC236}">
                  <a16:creationId xmlns:a16="http://schemas.microsoft.com/office/drawing/2014/main" id="{1179CC80-29CC-49B0-8C06-2443690F6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17" y="5347"/>
              <a:ext cx="67" cy="71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1" name="Line 72">
              <a:extLst>
                <a:ext uri="{FF2B5EF4-FFF2-40B4-BE49-F238E27FC236}">
                  <a16:creationId xmlns:a16="http://schemas.microsoft.com/office/drawing/2014/main" id="{116FF21A-C816-4642-87DA-D4525F9E6D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110" y="5291"/>
              <a:ext cx="32" cy="79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2" name="Line 71">
              <a:extLst>
                <a:ext uri="{FF2B5EF4-FFF2-40B4-BE49-F238E27FC236}">
                  <a16:creationId xmlns:a16="http://schemas.microsoft.com/office/drawing/2014/main" id="{9758018A-E688-4F7E-9E97-FBD93B7328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1" y="5359"/>
              <a:ext cx="67" cy="7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3" name="Line 70">
              <a:extLst>
                <a:ext uri="{FF2B5EF4-FFF2-40B4-BE49-F238E27FC236}">
                  <a16:creationId xmlns:a16="http://schemas.microsoft.com/office/drawing/2014/main" id="{7B1190E8-C924-4B2F-BDF2-CA102F7B42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13" y="5328"/>
              <a:ext cx="32" cy="79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4" name="Line 69">
              <a:extLst>
                <a:ext uri="{FF2B5EF4-FFF2-40B4-BE49-F238E27FC236}">
                  <a16:creationId xmlns:a16="http://schemas.microsoft.com/office/drawing/2014/main" id="{D8DB56D3-88C5-4C4D-A036-3D554024DB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254" y="5346"/>
              <a:ext cx="67" cy="7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5" name="Line 68">
              <a:extLst>
                <a:ext uri="{FF2B5EF4-FFF2-40B4-BE49-F238E27FC236}">
                  <a16:creationId xmlns:a16="http://schemas.microsoft.com/office/drawing/2014/main" id="{D0581979-7DAD-415B-8E96-6C0EDBB8C1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323" y="5316"/>
              <a:ext cx="32" cy="79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6" name="Line 67">
              <a:extLst>
                <a:ext uri="{FF2B5EF4-FFF2-40B4-BE49-F238E27FC236}">
                  <a16:creationId xmlns:a16="http://schemas.microsoft.com/office/drawing/2014/main" id="{2A78D07E-8718-4806-B0CE-A223768BD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38" y="5366"/>
              <a:ext cx="68" cy="7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7" name="Line 66">
              <a:extLst>
                <a:ext uri="{FF2B5EF4-FFF2-40B4-BE49-F238E27FC236}">
                  <a16:creationId xmlns:a16="http://schemas.microsoft.com/office/drawing/2014/main" id="{49BBC5DF-FF0A-4A82-92C6-DF7C7F0A37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387" y="5388"/>
              <a:ext cx="73" cy="62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8" name="Line 65">
              <a:extLst>
                <a:ext uri="{FF2B5EF4-FFF2-40B4-BE49-F238E27FC236}">
                  <a16:creationId xmlns:a16="http://schemas.microsoft.com/office/drawing/2014/main" id="{EAF54F4E-9071-41E8-B8DC-26921802C8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435" y="5393"/>
              <a:ext cx="65" cy="63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9" name="Arc 64">
              <a:extLst>
                <a:ext uri="{FF2B5EF4-FFF2-40B4-BE49-F238E27FC236}">
                  <a16:creationId xmlns:a16="http://schemas.microsoft.com/office/drawing/2014/main" id="{C1BCF55C-518E-455D-B0B2-C5B10D693C7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515" y="5298"/>
              <a:ext cx="1102" cy="814"/>
            </a:xfrm>
            <a:custGeom>
              <a:avLst/>
              <a:gdLst>
                <a:gd name="G0" fmla="+- 16813 0 0"/>
                <a:gd name="G1" fmla="+- 21600 0 0"/>
                <a:gd name="G2" fmla="+- 21600 0 0"/>
                <a:gd name="T0" fmla="*/ 0 w 38413"/>
                <a:gd name="T1" fmla="*/ 8039 h 43200"/>
                <a:gd name="T2" fmla="*/ 378 w 38413"/>
                <a:gd name="T3" fmla="*/ 35616 h 43200"/>
                <a:gd name="T4" fmla="*/ 16813 w 38413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413" h="43200" fill="none" extrusionOk="0">
                  <a:moveTo>
                    <a:pt x="0" y="8039"/>
                  </a:moveTo>
                  <a:cubicBezTo>
                    <a:pt x="4100" y="2955"/>
                    <a:pt x="10281" y="0"/>
                    <a:pt x="16813" y="0"/>
                  </a:cubicBezTo>
                  <a:cubicBezTo>
                    <a:pt x="28742" y="0"/>
                    <a:pt x="38413" y="9670"/>
                    <a:pt x="38413" y="21600"/>
                  </a:cubicBezTo>
                  <a:cubicBezTo>
                    <a:pt x="38413" y="33529"/>
                    <a:pt x="28742" y="43200"/>
                    <a:pt x="16813" y="43200"/>
                  </a:cubicBezTo>
                  <a:cubicBezTo>
                    <a:pt x="10488" y="43199"/>
                    <a:pt x="4481" y="40428"/>
                    <a:pt x="377" y="35616"/>
                  </a:cubicBezTo>
                </a:path>
                <a:path w="38413" h="43200" stroke="0" extrusionOk="0">
                  <a:moveTo>
                    <a:pt x="0" y="8039"/>
                  </a:moveTo>
                  <a:cubicBezTo>
                    <a:pt x="4100" y="2955"/>
                    <a:pt x="10281" y="0"/>
                    <a:pt x="16813" y="0"/>
                  </a:cubicBezTo>
                  <a:cubicBezTo>
                    <a:pt x="28742" y="0"/>
                    <a:pt x="38413" y="9670"/>
                    <a:pt x="38413" y="21600"/>
                  </a:cubicBezTo>
                  <a:cubicBezTo>
                    <a:pt x="38413" y="33529"/>
                    <a:pt x="28742" y="43200"/>
                    <a:pt x="16813" y="43200"/>
                  </a:cubicBezTo>
                  <a:cubicBezTo>
                    <a:pt x="10488" y="43199"/>
                    <a:pt x="4481" y="40428"/>
                    <a:pt x="377" y="35616"/>
                  </a:cubicBezTo>
                  <a:lnTo>
                    <a:pt x="16813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0" name="Line 63">
              <a:extLst>
                <a:ext uri="{FF2B5EF4-FFF2-40B4-BE49-F238E27FC236}">
                  <a16:creationId xmlns:a16="http://schemas.microsoft.com/office/drawing/2014/main" id="{0CCBDBD0-9674-412B-B786-EABD4E4B69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3" y="5703"/>
              <a:ext cx="303" cy="1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1" name="Line 62">
              <a:extLst>
                <a:ext uri="{FF2B5EF4-FFF2-40B4-BE49-F238E27FC236}">
                  <a16:creationId xmlns:a16="http://schemas.microsoft.com/office/drawing/2014/main" id="{AE67EDC2-835F-4AEB-851B-265C63952A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93" y="5400"/>
              <a:ext cx="303" cy="1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2" name="AutoShape 61">
              <a:extLst>
                <a:ext uri="{FF2B5EF4-FFF2-40B4-BE49-F238E27FC236}">
                  <a16:creationId xmlns:a16="http://schemas.microsoft.com/office/drawing/2014/main" id="{50C0BB88-E80B-4C2A-BF1A-2B6F41B70F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H="1" flipV="1">
              <a:off x="10768" y="4032"/>
              <a:ext cx="210" cy="164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3" name="Line 60">
              <a:extLst>
                <a:ext uri="{FF2B5EF4-FFF2-40B4-BE49-F238E27FC236}">
                  <a16:creationId xmlns:a16="http://schemas.microsoft.com/office/drawing/2014/main" id="{00397B82-D49D-4F2C-9F06-A7D7A49D3D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10821" y="3952"/>
              <a:ext cx="5" cy="32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4" name="Line 59">
              <a:extLst>
                <a:ext uri="{FF2B5EF4-FFF2-40B4-BE49-F238E27FC236}">
                  <a16:creationId xmlns:a16="http://schemas.microsoft.com/office/drawing/2014/main" id="{6AC170A5-353F-46B2-87D9-218BD798D3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00" y="3757"/>
              <a:ext cx="626" cy="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5" name="Arc 58">
              <a:extLst>
                <a:ext uri="{FF2B5EF4-FFF2-40B4-BE49-F238E27FC236}">
                  <a16:creationId xmlns:a16="http://schemas.microsoft.com/office/drawing/2014/main" id="{9EC13F8C-F481-4B3B-8530-FFF2A6F9E2AE}"/>
                </a:ext>
              </a:extLst>
            </p:cNvPr>
            <p:cNvSpPr>
              <a:spLocks/>
            </p:cNvSpPr>
            <p:nvPr/>
          </p:nvSpPr>
          <p:spPr bwMode="auto">
            <a:xfrm rot="5115075" flipV="1">
              <a:off x="3701" y="6823"/>
              <a:ext cx="164" cy="1612"/>
            </a:xfrm>
            <a:custGeom>
              <a:avLst/>
              <a:gdLst>
                <a:gd name="G0" fmla="+- 0 0 0"/>
                <a:gd name="G1" fmla="+- 20089 0 0"/>
                <a:gd name="G2" fmla="+- 21600 0 0"/>
                <a:gd name="T0" fmla="*/ 7936 w 21600"/>
                <a:gd name="T1" fmla="*/ 0 h 20089"/>
                <a:gd name="T2" fmla="*/ 21600 w 21600"/>
                <a:gd name="T3" fmla="*/ 20089 h 20089"/>
                <a:gd name="T4" fmla="*/ 0 w 21600"/>
                <a:gd name="T5" fmla="*/ 20089 h 20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0089" fill="none" extrusionOk="0">
                  <a:moveTo>
                    <a:pt x="7936" y="-1"/>
                  </a:moveTo>
                  <a:cubicBezTo>
                    <a:pt x="16182" y="3257"/>
                    <a:pt x="21600" y="11222"/>
                    <a:pt x="21600" y="20089"/>
                  </a:cubicBezTo>
                </a:path>
                <a:path w="21600" h="20089" stroke="0" extrusionOk="0">
                  <a:moveTo>
                    <a:pt x="7936" y="-1"/>
                  </a:moveTo>
                  <a:cubicBezTo>
                    <a:pt x="16182" y="3257"/>
                    <a:pt x="21600" y="11222"/>
                    <a:pt x="21600" y="20089"/>
                  </a:cubicBezTo>
                  <a:lnTo>
                    <a:pt x="0" y="20089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6" name="Line 57">
              <a:extLst>
                <a:ext uri="{FF2B5EF4-FFF2-40B4-BE49-F238E27FC236}">
                  <a16:creationId xmlns:a16="http://schemas.microsoft.com/office/drawing/2014/main" id="{FE303A2B-4ECC-4635-88C6-29AA4A8C4C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48" y="6401"/>
              <a:ext cx="2478" cy="1282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7" name="Arc 56">
              <a:extLst>
                <a:ext uri="{FF2B5EF4-FFF2-40B4-BE49-F238E27FC236}">
                  <a16:creationId xmlns:a16="http://schemas.microsoft.com/office/drawing/2014/main" id="{E7FD7F43-A86A-4D9C-BACD-32EAC7B8BFAA}"/>
                </a:ext>
              </a:extLst>
            </p:cNvPr>
            <p:cNvSpPr>
              <a:spLocks/>
            </p:cNvSpPr>
            <p:nvPr/>
          </p:nvSpPr>
          <p:spPr bwMode="auto">
            <a:xfrm rot="21036640" flipV="1">
              <a:off x="3230" y="6882"/>
              <a:ext cx="3027" cy="577"/>
            </a:xfrm>
            <a:custGeom>
              <a:avLst/>
              <a:gdLst>
                <a:gd name="G0" fmla="+- 3570 0 0"/>
                <a:gd name="G1" fmla="+- 21600 0 0"/>
                <a:gd name="G2" fmla="+- 21600 0 0"/>
                <a:gd name="T0" fmla="*/ 0 w 25170"/>
                <a:gd name="T1" fmla="*/ 297 h 21600"/>
                <a:gd name="T2" fmla="*/ 25170 w 25170"/>
                <a:gd name="T3" fmla="*/ 21600 h 21600"/>
                <a:gd name="T4" fmla="*/ 3570 w 2517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70" h="21600" fill="none" extrusionOk="0">
                  <a:moveTo>
                    <a:pt x="0" y="297"/>
                  </a:moveTo>
                  <a:cubicBezTo>
                    <a:pt x="1179" y="99"/>
                    <a:pt x="2373" y="0"/>
                    <a:pt x="3570" y="0"/>
                  </a:cubicBezTo>
                  <a:cubicBezTo>
                    <a:pt x="15499" y="0"/>
                    <a:pt x="25170" y="9670"/>
                    <a:pt x="25170" y="21600"/>
                  </a:cubicBezTo>
                </a:path>
                <a:path w="25170" h="21600" stroke="0" extrusionOk="0">
                  <a:moveTo>
                    <a:pt x="0" y="297"/>
                  </a:moveTo>
                  <a:cubicBezTo>
                    <a:pt x="1179" y="99"/>
                    <a:pt x="2373" y="0"/>
                    <a:pt x="3570" y="0"/>
                  </a:cubicBezTo>
                  <a:cubicBezTo>
                    <a:pt x="15499" y="0"/>
                    <a:pt x="25170" y="9670"/>
                    <a:pt x="25170" y="21600"/>
                  </a:cubicBezTo>
                  <a:lnTo>
                    <a:pt x="3570" y="21600"/>
                  </a:lnTo>
                  <a:close/>
                </a:path>
              </a:pathLst>
            </a:custGeom>
            <a:noFill/>
            <a:ln w="57150" cmpd="thickThin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8" name="Line 55">
              <a:extLst>
                <a:ext uri="{FF2B5EF4-FFF2-40B4-BE49-F238E27FC236}">
                  <a16:creationId xmlns:a16="http://schemas.microsoft.com/office/drawing/2014/main" id="{00DC0A49-37D5-4C5B-98C2-B93B2AD7F5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12" y="6490"/>
              <a:ext cx="611" cy="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9" name="Arc 54">
              <a:extLst>
                <a:ext uri="{FF2B5EF4-FFF2-40B4-BE49-F238E27FC236}">
                  <a16:creationId xmlns:a16="http://schemas.microsoft.com/office/drawing/2014/main" id="{8BDBF45C-F3D2-4A77-BF11-0D68D9E08B43}"/>
                </a:ext>
              </a:extLst>
            </p:cNvPr>
            <p:cNvSpPr>
              <a:spLocks/>
            </p:cNvSpPr>
            <p:nvPr/>
          </p:nvSpPr>
          <p:spPr bwMode="auto">
            <a:xfrm rot="-5400000" flipH="1" flipV="1">
              <a:off x="5653" y="5964"/>
              <a:ext cx="386" cy="66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0" name="Line 53">
              <a:extLst>
                <a:ext uri="{FF2B5EF4-FFF2-40B4-BE49-F238E27FC236}">
                  <a16:creationId xmlns:a16="http://schemas.microsoft.com/office/drawing/2014/main" id="{C8DB8DB5-311C-4B93-9D1C-F7A9BD31C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40" y="5993"/>
              <a:ext cx="1533" cy="173"/>
            </a:xfrm>
            <a:prstGeom prst="line">
              <a:avLst/>
            </a:prstGeom>
            <a:noFill/>
            <a:ln w="0">
              <a:solidFill>
                <a:srgbClr val="3366FF"/>
              </a:solidFill>
              <a:round/>
              <a:headEnd type="stealth" w="sm" len="lg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1" name="Line 52">
              <a:extLst>
                <a:ext uri="{FF2B5EF4-FFF2-40B4-BE49-F238E27FC236}">
                  <a16:creationId xmlns:a16="http://schemas.microsoft.com/office/drawing/2014/main" id="{70D000E3-4FCF-4DFD-8374-4292BDAFBD3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8595" y="6047"/>
              <a:ext cx="1" cy="496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stealth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2" name="Line 51">
              <a:extLst>
                <a:ext uri="{FF2B5EF4-FFF2-40B4-BE49-F238E27FC236}">
                  <a16:creationId xmlns:a16="http://schemas.microsoft.com/office/drawing/2014/main" id="{C42826DA-E813-407A-B78F-2E52397F5C2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8577" y="4916"/>
              <a:ext cx="1" cy="495"/>
            </a:xfrm>
            <a:prstGeom prst="line">
              <a:avLst/>
            </a:prstGeom>
            <a:noFill/>
            <a:ln w="3175">
              <a:solidFill>
                <a:srgbClr val="0000FF"/>
              </a:solidFill>
              <a:round/>
              <a:headEnd type="stealth" w="sm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3" name="Line 50">
              <a:extLst>
                <a:ext uri="{FF2B5EF4-FFF2-40B4-BE49-F238E27FC236}">
                  <a16:creationId xmlns:a16="http://schemas.microsoft.com/office/drawing/2014/main" id="{07406088-24AF-4D05-8F30-945BA0A47F6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6324" y="-1259"/>
              <a:ext cx="2" cy="660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4" name="Line 49">
              <a:extLst>
                <a:ext uri="{FF2B5EF4-FFF2-40B4-BE49-F238E27FC236}">
                  <a16:creationId xmlns:a16="http://schemas.microsoft.com/office/drawing/2014/main" id="{B4E07739-301D-46BB-86F4-1BE37767538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085" y="1715"/>
              <a:ext cx="13" cy="66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5" name="Line 48">
              <a:extLst>
                <a:ext uri="{FF2B5EF4-FFF2-40B4-BE49-F238E27FC236}">
                  <a16:creationId xmlns:a16="http://schemas.microsoft.com/office/drawing/2014/main" id="{104231BA-5F64-4233-A470-B39C48463F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590" y="2033"/>
              <a:ext cx="15" cy="197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6" name="Text Box 47">
              <a:extLst>
                <a:ext uri="{FF2B5EF4-FFF2-40B4-BE49-F238E27FC236}">
                  <a16:creationId xmlns:a16="http://schemas.microsoft.com/office/drawing/2014/main" id="{D7931F1F-0D22-461C-B914-14C5564086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2" y="2684"/>
              <a:ext cx="3261" cy="49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to and from structure cooling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7" name="Line 46">
              <a:extLst>
                <a:ext uri="{FF2B5EF4-FFF2-40B4-BE49-F238E27FC236}">
                  <a16:creationId xmlns:a16="http://schemas.microsoft.com/office/drawing/2014/main" id="{98D57F12-C9DB-49CD-9CD6-A159F5B512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0" y="2022"/>
              <a:ext cx="1" cy="66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8" name="Line 45">
              <a:extLst>
                <a:ext uri="{FF2B5EF4-FFF2-40B4-BE49-F238E27FC236}">
                  <a16:creationId xmlns:a16="http://schemas.microsoft.com/office/drawing/2014/main" id="{2EFD499F-051D-4C46-80E1-FC1BCA8077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0" y="3180"/>
              <a:ext cx="17" cy="182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 type="stealth" w="sm" len="lg"/>
              <a:tailEnd type="non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9" name="AutoShape 44">
              <a:extLst>
                <a:ext uri="{FF2B5EF4-FFF2-40B4-BE49-F238E27FC236}">
                  <a16:creationId xmlns:a16="http://schemas.microsoft.com/office/drawing/2014/main" id="{B2359F31-E3F8-410C-A803-95A81D67D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3" y="3663"/>
              <a:ext cx="177" cy="145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0" name="Line 43">
              <a:extLst>
                <a:ext uri="{FF2B5EF4-FFF2-40B4-BE49-F238E27FC236}">
                  <a16:creationId xmlns:a16="http://schemas.microsoft.com/office/drawing/2014/main" id="{F2430262-132A-47AA-A45F-C2DAD11C0C1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H="1">
              <a:off x="9583" y="3485"/>
              <a:ext cx="1" cy="339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1" name="Line 42">
              <a:extLst>
                <a:ext uri="{FF2B5EF4-FFF2-40B4-BE49-F238E27FC236}">
                  <a16:creationId xmlns:a16="http://schemas.microsoft.com/office/drawing/2014/main" id="{BB0C9C67-3175-4507-A838-1B558FF7FA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7" y="6552"/>
              <a:ext cx="1024" cy="124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2" name="Line 41">
              <a:extLst>
                <a:ext uri="{FF2B5EF4-FFF2-40B4-BE49-F238E27FC236}">
                  <a16:creationId xmlns:a16="http://schemas.microsoft.com/office/drawing/2014/main" id="{151A4C60-B2E3-4C0E-9984-C39AF33CFC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51" y="7152"/>
              <a:ext cx="217" cy="6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3" name="Arc 40">
              <a:extLst>
                <a:ext uri="{FF2B5EF4-FFF2-40B4-BE49-F238E27FC236}">
                  <a16:creationId xmlns:a16="http://schemas.microsoft.com/office/drawing/2014/main" id="{68BB1DD3-7131-4877-917D-77F7654F7589}"/>
                </a:ext>
              </a:extLst>
            </p:cNvPr>
            <p:cNvSpPr>
              <a:spLocks/>
            </p:cNvSpPr>
            <p:nvPr/>
          </p:nvSpPr>
          <p:spPr bwMode="auto">
            <a:xfrm rot="17658783">
              <a:off x="4033" y="7333"/>
              <a:ext cx="560" cy="777"/>
            </a:xfrm>
            <a:custGeom>
              <a:avLst/>
              <a:gdLst>
                <a:gd name="G0" fmla="+- 0 0 0"/>
                <a:gd name="G1" fmla="+- 18039 0 0"/>
                <a:gd name="G2" fmla="+- 21600 0 0"/>
                <a:gd name="T0" fmla="*/ 11880 w 20503"/>
                <a:gd name="T1" fmla="*/ 0 h 18039"/>
                <a:gd name="T2" fmla="*/ 20503 w 20503"/>
                <a:gd name="T3" fmla="*/ 11244 h 18039"/>
                <a:gd name="T4" fmla="*/ 0 w 20503"/>
                <a:gd name="T5" fmla="*/ 18039 h 18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03" h="18039" fill="none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</a:path>
                <a:path w="20503" h="18039" stroke="0" extrusionOk="0">
                  <a:moveTo>
                    <a:pt x="11880" y="-1"/>
                  </a:moveTo>
                  <a:cubicBezTo>
                    <a:pt x="15937" y="2671"/>
                    <a:pt x="18975" y="6632"/>
                    <a:pt x="20503" y="11243"/>
                  </a:cubicBezTo>
                  <a:lnTo>
                    <a:pt x="0" y="18039"/>
                  </a:lnTo>
                  <a:close/>
                </a:path>
              </a:pathLst>
            </a:custGeom>
            <a:noFill/>
            <a:ln w="3175">
              <a:solidFill>
                <a:srgbClr val="3366FF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4" name="Arc 39">
              <a:extLst>
                <a:ext uri="{FF2B5EF4-FFF2-40B4-BE49-F238E27FC236}">
                  <a16:creationId xmlns:a16="http://schemas.microsoft.com/office/drawing/2014/main" id="{13CDAD92-E721-4965-8D83-B91534846470}"/>
                </a:ext>
              </a:extLst>
            </p:cNvPr>
            <p:cNvSpPr>
              <a:spLocks/>
            </p:cNvSpPr>
            <p:nvPr/>
          </p:nvSpPr>
          <p:spPr bwMode="auto">
            <a:xfrm rot="20717990" flipH="1">
              <a:off x="6093" y="6567"/>
              <a:ext cx="1763" cy="4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5" name="Line 38">
              <a:extLst>
                <a:ext uri="{FF2B5EF4-FFF2-40B4-BE49-F238E27FC236}">
                  <a16:creationId xmlns:a16="http://schemas.microsoft.com/office/drawing/2014/main" id="{8515F4F7-3907-4EAC-ABDF-A5FD2151C2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2" y="6172"/>
              <a:ext cx="2747" cy="1516"/>
            </a:xfrm>
            <a:prstGeom prst="line">
              <a:avLst/>
            </a:prstGeom>
            <a:noFill/>
            <a:ln w="3175">
              <a:solidFill>
                <a:srgbClr val="3366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6" name="AutoShape 37">
              <a:extLst>
                <a:ext uri="{FF2B5EF4-FFF2-40B4-BE49-F238E27FC236}">
                  <a16:creationId xmlns:a16="http://schemas.microsoft.com/office/drawing/2014/main" id="{221FCD7D-72C0-4BD5-838D-2C6514A8E0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6087"/>
              <a:ext cx="169" cy="164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7" name="Line 36">
              <a:extLst>
                <a:ext uri="{FF2B5EF4-FFF2-40B4-BE49-F238E27FC236}">
                  <a16:creationId xmlns:a16="http://schemas.microsoft.com/office/drawing/2014/main" id="{9A2A500B-ED00-4535-B923-654B59AAA8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190" y="6355"/>
              <a:ext cx="2033" cy="106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8" name="Line 35">
              <a:extLst>
                <a:ext uri="{FF2B5EF4-FFF2-40B4-BE49-F238E27FC236}">
                  <a16:creationId xmlns:a16="http://schemas.microsoft.com/office/drawing/2014/main" id="{8C51A2F0-5E27-479D-917A-B43CC74DAE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18" y="6294"/>
              <a:ext cx="454" cy="238"/>
            </a:xfrm>
            <a:prstGeom prst="line">
              <a:avLst/>
            </a:prstGeom>
            <a:noFill/>
            <a:ln w="0">
              <a:solidFill>
                <a:srgbClr val="0000F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9" name="Line 34">
              <a:extLst>
                <a:ext uri="{FF2B5EF4-FFF2-40B4-BE49-F238E27FC236}">
                  <a16:creationId xmlns:a16="http://schemas.microsoft.com/office/drawing/2014/main" id="{A8D331AA-668A-44EE-ABEE-D3EE92DEA2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57" y="5214"/>
              <a:ext cx="1" cy="1008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0" name="Text Box 33">
              <a:extLst>
                <a:ext uri="{FF2B5EF4-FFF2-40B4-BE49-F238E27FC236}">
                  <a16:creationId xmlns:a16="http://schemas.microsoft.com/office/drawing/2014/main" id="{E9B86FF2-6F6C-47F7-9CCA-5B2B360ED9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18" y="5466"/>
              <a:ext cx="514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ø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1" name="Line 32">
              <a:extLst>
                <a:ext uri="{FF2B5EF4-FFF2-40B4-BE49-F238E27FC236}">
                  <a16:creationId xmlns:a16="http://schemas.microsoft.com/office/drawing/2014/main" id="{56853202-8ED5-4301-9376-7336F0103F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92" y="6434"/>
              <a:ext cx="1" cy="1257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2" name="Text Box 31">
              <a:extLst>
                <a:ext uri="{FF2B5EF4-FFF2-40B4-BE49-F238E27FC236}">
                  <a16:creationId xmlns:a16="http://schemas.microsoft.com/office/drawing/2014/main" id="{5728C980-9406-4F30-AAF1-358BCEDAD3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6" y="6762"/>
              <a:ext cx="686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□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3" name="Arc 30">
              <a:extLst>
                <a:ext uri="{FF2B5EF4-FFF2-40B4-BE49-F238E27FC236}">
                  <a16:creationId xmlns:a16="http://schemas.microsoft.com/office/drawing/2014/main" id="{53E916DE-2F6B-469E-8464-E49272AAA793}"/>
                </a:ext>
              </a:extLst>
            </p:cNvPr>
            <p:cNvSpPr>
              <a:spLocks/>
            </p:cNvSpPr>
            <p:nvPr/>
          </p:nvSpPr>
          <p:spPr bwMode="auto">
            <a:xfrm rot="21282913" flipV="1">
              <a:off x="3455" y="7287"/>
              <a:ext cx="2749" cy="247"/>
            </a:xfrm>
            <a:custGeom>
              <a:avLst/>
              <a:gdLst>
                <a:gd name="G0" fmla="+- 3570 0 0"/>
                <a:gd name="G1" fmla="+- 21600 0 0"/>
                <a:gd name="G2" fmla="+- 21600 0 0"/>
                <a:gd name="T0" fmla="*/ 0 w 25170"/>
                <a:gd name="T1" fmla="*/ 297 h 21600"/>
                <a:gd name="T2" fmla="*/ 25170 w 25170"/>
                <a:gd name="T3" fmla="*/ 21600 h 21600"/>
                <a:gd name="T4" fmla="*/ 3570 w 2517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170" h="21600" fill="none" extrusionOk="0">
                  <a:moveTo>
                    <a:pt x="0" y="297"/>
                  </a:moveTo>
                  <a:cubicBezTo>
                    <a:pt x="1179" y="99"/>
                    <a:pt x="2373" y="0"/>
                    <a:pt x="3570" y="0"/>
                  </a:cubicBezTo>
                  <a:cubicBezTo>
                    <a:pt x="15499" y="0"/>
                    <a:pt x="25170" y="9670"/>
                    <a:pt x="25170" y="21600"/>
                  </a:cubicBezTo>
                </a:path>
                <a:path w="25170" h="21600" stroke="0" extrusionOk="0">
                  <a:moveTo>
                    <a:pt x="0" y="297"/>
                  </a:moveTo>
                  <a:cubicBezTo>
                    <a:pt x="1179" y="99"/>
                    <a:pt x="2373" y="0"/>
                    <a:pt x="3570" y="0"/>
                  </a:cubicBezTo>
                  <a:cubicBezTo>
                    <a:pt x="15499" y="0"/>
                    <a:pt x="25170" y="9670"/>
                    <a:pt x="25170" y="21600"/>
                  </a:cubicBezTo>
                  <a:lnTo>
                    <a:pt x="3570" y="21600"/>
                  </a:lnTo>
                  <a:close/>
                </a:path>
              </a:pathLst>
            </a:custGeom>
            <a:noFill/>
            <a:ln w="57150" cmpd="thickThin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4" name="Line 29">
              <a:extLst>
                <a:ext uri="{FF2B5EF4-FFF2-40B4-BE49-F238E27FC236}">
                  <a16:creationId xmlns:a16="http://schemas.microsoft.com/office/drawing/2014/main" id="{8618918E-17D4-4466-AA4B-A7771DC35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17" y="7186"/>
              <a:ext cx="2317" cy="62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5" name="Arc 28">
              <a:extLst>
                <a:ext uri="{FF2B5EF4-FFF2-40B4-BE49-F238E27FC236}">
                  <a16:creationId xmlns:a16="http://schemas.microsoft.com/office/drawing/2014/main" id="{B46A5A86-E459-433B-8F1B-A44B0E8A3A49}"/>
                </a:ext>
              </a:extLst>
            </p:cNvPr>
            <p:cNvSpPr>
              <a:spLocks/>
            </p:cNvSpPr>
            <p:nvPr/>
          </p:nvSpPr>
          <p:spPr bwMode="auto">
            <a:xfrm rot="-5400000" flipH="1" flipV="1">
              <a:off x="5578" y="5897"/>
              <a:ext cx="387" cy="66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6" name="Arc 27">
              <a:extLst>
                <a:ext uri="{FF2B5EF4-FFF2-40B4-BE49-F238E27FC236}">
                  <a16:creationId xmlns:a16="http://schemas.microsoft.com/office/drawing/2014/main" id="{AA23F5E3-3A8A-4E9A-A838-4900CE03E8AE}"/>
                </a:ext>
              </a:extLst>
            </p:cNvPr>
            <p:cNvSpPr>
              <a:spLocks/>
            </p:cNvSpPr>
            <p:nvPr/>
          </p:nvSpPr>
          <p:spPr bwMode="auto">
            <a:xfrm rot="21541696" flipH="1">
              <a:off x="6095" y="5126"/>
              <a:ext cx="1690" cy="9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7" name="Arc 26">
              <a:extLst>
                <a:ext uri="{FF2B5EF4-FFF2-40B4-BE49-F238E27FC236}">
                  <a16:creationId xmlns:a16="http://schemas.microsoft.com/office/drawing/2014/main" id="{43DF5B08-275E-475A-83DD-54E2197876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109" y="6325"/>
              <a:ext cx="1609" cy="31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8" name="Text Box 25">
              <a:extLst>
                <a:ext uri="{FF2B5EF4-FFF2-40B4-BE49-F238E27FC236}">
                  <a16:creationId xmlns:a16="http://schemas.microsoft.com/office/drawing/2014/main" id="{202C8C72-9A08-40E7-A7C9-E5318B7DC5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0" y="7825"/>
              <a:ext cx="823" cy="437"/>
            </a:xfrm>
            <a:prstGeom prst="rect">
              <a:avLst/>
            </a:prstGeom>
            <a:noFill/>
            <a:ln w="31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1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 &gt; 1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9" name="Line 24">
              <a:extLst>
                <a:ext uri="{FF2B5EF4-FFF2-40B4-BE49-F238E27FC236}">
                  <a16:creationId xmlns:a16="http://schemas.microsoft.com/office/drawing/2014/main" id="{E5BAC701-D7D8-4C4B-82EC-7BDA4A1718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42" y="7086"/>
              <a:ext cx="572" cy="74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0" name="Line 23">
              <a:extLst>
                <a:ext uri="{FF2B5EF4-FFF2-40B4-BE49-F238E27FC236}">
                  <a16:creationId xmlns:a16="http://schemas.microsoft.com/office/drawing/2014/main" id="{B8374CD6-1387-4270-8F21-C7AD7ED5C8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23" y="5001"/>
              <a:ext cx="12" cy="135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1" name="Arc 22">
              <a:extLst>
                <a:ext uri="{FF2B5EF4-FFF2-40B4-BE49-F238E27FC236}">
                  <a16:creationId xmlns:a16="http://schemas.microsoft.com/office/drawing/2014/main" id="{EBCB35C9-FA65-4577-AB6C-430255246D51}"/>
                </a:ext>
              </a:extLst>
            </p:cNvPr>
            <p:cNvSpPr>
              <a:spLocks/>
            </p:cNvSpPr>
            <p:nvPr/>
          </p:nvSpPr>
          <p:spPr bwMode="auto">
            <a:xfrm rot="21541696" flipH="1">
              <a:off x="6047" y="5081"/>
              <a:ext cx="1690" cy="95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2" name="Line 21">
              <a:extLst>
                <a:ext uri="{FF2B5EF4-FFF2-40B4-BE49-F238E27FC236}">
                  <a16:creationId xmlns:a16="http://schemas.microsoft.com/office/drawing/2014/main" id="{21779C89-D938-4765-AB79-D25EE19FC9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5" y="5001"/>
              <a:ext cx="22" cy="143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3" name="Line 20">
              <a:extLst>
                <a:ext uri="{FF2B5EF4-FFF2-40B4-BE49-F238E27FC236}">
                  <a16:creationId xmlns:a16="http://schemas.microsoft.com/office/drawing/2014/main" id="{60298B91-532A-4B9B-9149-C492994DC3B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2183" y="6067"/>
              <a:ext cx="1" cy="625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stealth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4" name="AutoShape 19">
              <a:extLst>
                <a:ext uri="{FF2B5EF4-FFF2-40B4-BE49-F238E27FC236}">
                  <a16:creationId xmlns:a16="http://schemas.microsoft.com/office/drawing/2014/main" id="{A53D026C-9493-4635-A91D-CB151A78BB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800000" flipH="1" flipV="1">
              <a:off x="5328" y="5337"/>
              <a:ext cx="188" cy="163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5" name="AutoShape 18">
              <a:extLst>
                <a:ext uri="{FF2B5EF4-FFF2-40B4-BE49-F238E27FC236}">
                  <a16:creationId xmlns:a16="http://schemas.microsoft.com/office/drawing/2014/main" id="{7A2AC8FA-85EC-47FC-AC1A-AE11299ADD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6200000" flipH="1" flipV="1">
              <a:off x="4805" y="4938"/>
              <a:ext cx="188" cy="16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6" name="Line 17">
              <a:extLst>
                <a:ext uri="{FF2B5EF4-FFF2-40B4-BE49-F238E27FC236}">
                  <a16:creationId xmlns:a16="http://schemas.microsoft.com/office/drawing/2014/main" id="{CA6550E2-F618-4D6C-8EA5-5C391686CC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5420" y="5150"/>
              <a:ext cx="14" cy="40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7" name="Line 16">
              <a:extLst>
                <a:ext uri="{FF2B5EF4-FFF2-40B4-BE49-F238E27FC236}">
                  <a16:creationId xmlns:a16="http://schemas.microsoft.com/office/drawing/2014/main" id="{6B2A1EF4-B927-4F21-8EAB-02DD6CE8B0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10800000">
              <a:off x="4811" y="4809"/>
              <a:ext cx="15" cy="40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8" name="Line 15">
              <a:extLst>
                <a:ext uri="{FF2B5EF4-FFF2-40B4-BE49-F238E27FC236}">
                  <a16:creationId xmlns:a16="http://schemas.microsoft.com/office/drawing/2014/main" id="{C64FF078-5828-45DB-A924-E8C42465D7B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8000" y="4781"/>
              <a:ext cx="8" cy="59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9" name="Line 14">
              <a:extLst>
                <a:ext uri="{FF2B5EF4-FFF2-40B4-BE49-F238E27FC236}">
                  <a16:creationId xmlns:a16="http://schemas.microsoft.com/office/drawing/2014/main" id="{DA914DA9-AD52-4AD8-B680-603B29CBDE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46" y="6411"/>
              <a:ext cx="2479" cy="128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0" name="Line 13">
              <a:extLst>
                <a:ext uri="{FF2B5EF4-FFF2-40B4-BE49-F238E27FC236}">
                  <a16:creationId xmlns:a16="http://schemas.microsoft.com/office/drawing/2014/main" id="{1FA2E126-76F7-4241-A40C-78C7D3175F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795" y="5499"/>
              <a:ext cx="2" cy="222"/>
            </a:xfrm>
            <a:prstGeom prst="line">
              <a:avLst/>
            </a:prstGeom>
            <a:noFill/>
            <a:ln w="25400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1" name="Text Box 12">
              <a:extLst>
                <a:ext uri="{FF2B5EF4-FFF2-40B4-BE49-F238E27FC236}">
                  <a16:creationId xmlns:a16="http://schemas.microsoft.com/office/drawing/2014/main" id="{F6889FAC-6645-4049-9D2B-9B8FB1163E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11" y="7748"/>
              <a:ext cx="4474" cy="452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Combustion chamber with ejector nozzle</a:t>
              </a:r>
              <a:endParaRPr kumimoji="0" lang="en-US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2" name="Line 11">
              <a:extLst>
                <a:ext uri="{FF2B5EF4-FFF2-40B4-BE49-F238E27FC236}">
                  <a16:creationId xmlns:a16="http://schemas.microsoft.com/office/drawing/2014/main" id="{005A4832-DEE4-4F91-B7D1-65F1E2C81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00" y="5907"/>
              <a:ext cx="1447" cy="18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3" name="AutoShape 10">
              <a:extLst>
                <a:ext uri="{FF2B5EF4-FFF2-40B4-BE49-F238E27FC236}">
                  <a16:creationId xmlns:a16="http://schemas.microsoft.com/office/drawing/2014/main" id="{91F9685B-9EE2-4EA9-B295-4F59A6D2B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10634" y="5625"/>
              <a:ext cx="555" cy="17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4" name="Rectangle 9">
              <a:extLst>
                <a:ext uri="{FF2B5EF4-FFF2-40B4-BE49-F238E27FC236}">
                  <a16:creationId xmlns:a16="http://schemas.microsoft.com/office/drawing/2014/main" id="{437FD4B2-F6E3-4AB0-B304-C319B5E41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6" y="4083"/>
              <a:ext cx="784" cy="30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5" name="Oval 8">
              <a:extLst>
                <a:ext uri="{FF2B5EF4-FFF2-40B4-BE49-F238E27FC236}">
                  <a16:creationId xmlns:a16="http://schemas.microsoft.com/office/drawing/2014/main" id="{0EAD3226-2426-4F1A-8F14-CDE6F35B6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8" y="4083"/>
              <a:ext cx="313" cy="2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6" name="Oval 7">
              <a:extLst>
                <a:ext uri="{FF2B5EF4-FFF2-40B4-BE49-F238E27FC236}">
                  <a16:creationId xmlns:a16="http://schemas.microsoft.com/office/drawing/2014/main" id="{F46079BD-640D-432C-A90A-F44B43893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0" y="4090"/>
              <a:ext cx="315" cy="2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7" name="Line 6">
              <a:extLst>
                <a:ext uri="{FF2B5EF4-FFF2-40B4-BE49-F238E27FC236}">
                  <a16:creationId xmlns:a16="http://schemas.microsoft.com/office/drawing/2014/main" id="{9736B061-3FD3-4AA6-8B4C-3F377CA396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18" y="3532"/>
              <a:ext cx="516" cy="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8" name="Line 5">
              <a:extLst>
                <a:ext uri="{FF2B5EF4-FFF2-40B4-BE49-F238E27FC236}">
                  <a16:creationId xmlns:a16="http://schemas.microsoft.com/office/drawing/2014/main" id="{DDECF3D9-76F4-46CD-80E7-E7ED0754D3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25" y="3928"/>
              <a:ext cx="463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9" name="Line 4">
              <a:extLst>
                <a:ext uri="{FF2B5EF4-FFF2-40B4-BE49-F238E27FC236}">
                  <a16:creationId xmlns:a16="http://schemas.microsoft.com/office/drawing/2014/main" id="{E00C7E56-D4BA-4199-9CFF-FF5D6F3FF6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5" y="4148"/>
              <a:ext cx="464" cy="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0" name="Line 3">
              <a:extLst>
                <a:ext uri="{FF2B5EF4-FFF2-40B4-BE49-F238E27FC236}">
                  <a16:creationId xmlns:a16="http://schemas.microsoft.com/office/drawing/2014/main" id="{A4CE0D05-746B-46FF-8020-A2585C1A15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41" y="4231"/>
              <a:ext cx="623" cy="1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1" name="Line 2">
              <a:extLst>
                <a:ext uri="{FF2B5EF4-FFF2-40B4-BE49-F238E27FC236}">
                  <a16:creationId xmlns:a16="http://schemas.microsoft.com/office/drawing/2014/main" id="{2E70B106-020E-4AD7-92FB-3F1E186221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6" y="3973"/>
              <a:ext cx="2172" cy="405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63" name="Text Box 23">
            <a:extLst>
              <a:ext uri="{FF2B5EF4-FFF2-40B4-BE49-F238E27FC236}">
                <a16:creationId xmlns:a16="http://schemas.microsoft.com/office/drawing/2014/main" id="{5E7B7013-9F20-4ED3-A502-32B8A8EC5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121" y="3704543"/>
            <a:ext cx="1425408" cy="25702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To other engine</a:t>
            </a:r>
            <a:endParaRPr kumimoji="0" lang="en-US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68" name="Rechte verbindingslijn met pijl 267">
            <a:extLst>
              <a:ext uri="{FF2B5EF4-FFF2-40B4-BE49-F238E27FC236}">
                <a16:creationId xmlns:a16="http://schemas.microsoft.com/office/drawing/2014/main" id="{C37EF240-C149-495B-9A38-396AD03F78AF}"/>
              </a:ext>
            </a:extLst>
          </p:cNvPr>
          <p:cNvCxnSpPr>
            <a:cxnSpLocks/>
          </p:cNvCxnSpPr>
          <p:nvPr/>
        </p:nvCxnSpPr>
        <p:spPr>
          <a:xfrm flipH="1">
            <a:off x="3887278" y="3361732"/>
            <a:ext cx="1206072" cy="3471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 273">
            <a:extLst>
              <a:ext uri="{FF2B5EF4-FFF2-40B4-BE49-F238E27FC236}">
                <a16:creationId xmlns:a16="http://schemas.microsoft.com/office/drawing/2014/main" id="{E8BE51E4-2F86-4E87-973C-16F570D14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275" name="Text Box 272">
            <a:extLst>
              <a:ext uri="{FF2B5EF4-FFF2-40B4-BE49-F238E27FC236}">
                <a16:creationId xmlns:a16="http://schemas.microsoft.com/office/drawing/2014/main" id="{70131E54-7543-49D7-AEDC-AA2367417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023" y="6085672"/>
            <a:ext cx="4868863" cy="720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Fig. 3: Schematic functional view of the propulsion system</a:t>
            </a:r>
            <a:endParaRPr kumimoji="0" lang="en-US" altLang="nl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7" name="Rechthoek 276">
            <a:extLst>
              <a:ext uri="{FF2B5EF4-FFF2-40B4-BE49-F238E27FC236}">
                <a16:creationId xmlns:a16="http://schemas.microsoft.com/office/drawing/2014/main" id="{E3353B09-D17B-465E-B490-71759A0D68AD}"/>
              </a:ext>
            </a:extLst>
          </p:cNvPr>
          <p:cNvSpPr/>
          <p:nvPr/>
        </p:nvSpPr>
        <p:spPr>
          <a:xfrm>
            <a:off x="270494" y="380089"/>
            <a:ext cx="3917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2400" dirty="0">
                <a:solidFill>
                  <a:prstClr val="black"/>
                </a:solidFill>
              </a:rPr>
              <a:t>VULCAN IIL</a:t>
            </a:r>
          </a:p>
          <a:p>
            <a:pPr lvl="0"/>
            <a:r>
              <a:rPr lang="nl-NL" dirty="0" err="1">
                <a:solidFill>
                  <a:prstClr val="black"/>
                </a:solidFill>
              </a:rPr>
              <a:t>Waverider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 err="1">
                <a:solidFill>
                  <a:prstClr val="black"/>
                </a:solidFill>
              </a:rPr>
              <a:t>Suborbital</a:t>
            </a:r>
            <a:r>
              <a:rPr lang="nl-NL" dirty="0">
                <a:solidFill>
                  <a:prstClr val="black"/>
                </a:solidFill>
              </a:rPr>
              <a:t> Transport Aircraft</a:t>
            </a:r>
          </a:p>
          <a:p>
            <a:pPr lvl="0"/>
            <a:r>
              <a:rPr lang="nl-NL" dirty="0">
                <a:solidFill>
                  <a:prstClr val="black"/>
                </a:solidFill>
              </a:rPr>
              <a:t>Project </a:t>
            </a:r>
            <a:r>
              <a:rPr lang="nl-NL" dirty="0" err="1">
                <a:solidFill>
                  <a:prstClr val="black"/>
                </a:solidFill>
              </a:rPr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7891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15150870-5574-4199-8D9F-2D1E2F91C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052935"/>
              </p:ext>
            </p:extLst>
          </p:nvPr>
        </p:nvGraphicFramePr>
        <p:xfrm>
          <a:off x="2139193" y="1284273"/>
          <a:ext cx="9748007" cy="4990712"/>
        </p:xfrm>
        <a:graphic>
          <a:graphicData uri="http://schemas.openxmlformats.org/drawingml/2006/table">
            <a:tbl>
              <a:tblPr/>
              <a:tblGrid>
                <a:gridCol w="5380760">
                  <a:extLst>
                    <a:ext uri="{9D8B030D-6E8A-4147-A177-3AD203B41FA5}">
                      <a16:colId xmlns:a16="http://schemas.microsoft.com/office/drawing/2014/main" val="1553352927"/>
                    </a:ext>
                  </a:extLst>
                </a:gridCol>
                <a:gridCol w="1463813">
                  <a:extLst>
                    <a:ext uri="{9D8B030D-6E8A-4147-A177-3AD203B41FA5}">
                      <a16:colId xmlns:a16="http://schemas.microsoft.com/office/drawing/2014/main" val="3705125999"/>
                    </a:ext>
                  </a:extLst>
                </a:gridCol>
                <a:gridCol w="1454523">
                  <a:extLst>
                    <a:ext uri="{9D8B030D-6E8A-4147-A177-3AD203B41FA5}">
                      <a16:colId xmlns:a16="http://schemas.microsoft.com/office/drawing/2014/main" val="4145924338"/>
                    </a:ext>
                  </a:extLst>
                </a:gridCol>
                <a:gridCol w="1448911">
                  <a:extLst>
                    <a:ext uri="{9D8B030D-6E8A-4147-A177-3AD203B41FA5}">
                      <a16:colId xmlns:a16="http://schemas.microsoft.com/office/drawing/2014/main" val="656888178"/>
                    </a:ext>
                  </a:extLst>
                </a:gridCol>
              </a:tblGrid>
              <a:tr h="3513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Length over all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l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597572"/>
                  </a:ext>
                </a:extLst>
              </a:tr>
              <a:tr h="702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Span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b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797949"/>
                  </a:ext>
                </a:extLst>
              </a:tr>
              <a:tr h="6014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Height over ground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Hog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91119"/>
                  </a:ext>
                </a:extLst>
              </a:tr>
              <a:tr h="5353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Aerodynamic reference area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Aref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2800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021243"/>
                  </a:ext>
                </a:extLst>
              </a:tr>
              <a:tr h="5353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Wetted Surface reference area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WSref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7200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2268588"/>
                  </a:ext>
                </a:extLst>
              </a:tr>
              <a:tr h="7027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Aspect ratio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L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=b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Aref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340540"/>
                  </a:ext>
                </a:extLst>
              </a:tr>
              <a:tr h="5353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Engine main frame diameter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demf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22428"/>
                  </a:ext>
                </a:extLst>
              </a:tr>
              <a:tr h="5353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Diameter of payload bay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dbay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6,25           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6870598"/>
                  </a:ext>
                </a:extLst>
              </a:tr>
              <a:tr h="41921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Length of payload bay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lbay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1868613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97DC12DA-0D72-4A23-98CB-48FB9EECF413}"/>
              </a:ext>
            </a:extLst>
          </p:cNvPr>
          <p:cNvSpPr txBox="1"/>
          <p:nvPr/>
        </p:nvSpPr>
        <p:spPr>
          <a:xfrm>
            <a:off x="2181138" y="654964"/>
            <a:ext cx="3204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/>
              <a:t>Main</a:t>
            </a:r>
            <a:r>
              <a:rPr lang="nl-NL" sz="2400" dirty="0"/>
              <a:t> </a:t>
            </a:r>
            <a:r>
              <a:rPr lang="nl-NL" sz="2400" dirty="0" err="1"/>
              <a:t>Dimensions</a:t>
            </a:r>
            <a:r>
              <a:rPr lang="nl-NL" sz="2400" dirty="0"/>
              <a:t>: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7CCB903-D9E7-4F7F-A351-7FA4DE00D950}"/>
              </a:ext>
            </a:extLst>
          </p:cNvPr>
          <p:cNvSpPr txBox="1"/>
          <p:nvPr/>
        </p:nvSpPr>
        <p:spPr>
          <a:xfrm>
            <a:off x="243281" y="293615"/>
            <a:ext cx="19378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/>
              <a:t>VULCAN II</a:t>
            </a:r>
          </a:p>
          <a:p>
            <a:r>
              <a:rPr lang="nl-NL"/>
              <a:t>Waverider Spaceplane Project 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9819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A4E8A732-A53B-458F-AC72-FADFF5613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2743"/>
              </p:ext>
            </p:extLst>
          </p:nvPr>
        </p:nvGraphicFramePr>
        <p:xfrm>
          <a:off x="2910980" y="1568741"/>
          <a:ext cx="9018167" cy="5001882"/>
        </p:xfrm>
        <a:graphic>
          <a:graphicData uri="http://schemas.openxmlformats.org/drawingml/2006/table">
            <a:tbl>
              <a:tblPr/>
              <a:tblGrid>
                <a:gridCol w="5140192">
                  <a:extLst>
                    <a:ext uri="{9D8B030D-6E8A-4147-A177-3AD203B41FA5}">
                      <a16:colId xmlns:a16="http://schemas.microsoft.com/office/drawing/2014/main" val="3291125259"/>
                    </a:ext>
                  </a:extLst>
                </a:gridCol>
                <a:gridCol w="1947043">
                  <a:extLst>
                    <a:ext uri="{9D8B030D-6E8A-4147-A177-3AD203B41FA5}">
                      <a16:colId xmlns:a16="http://schemas.microsoft.com/office/drawing/2014/main" val="969001258"/>
                    </a:ext>
                  </a:extLst>
                </a:gridCol>
                <a:gridCol w="993417">
                  <a:extLst>
                    <a:ext uri="{9D8B030D-6E8A-4147-A177-3AD203B41FA5}">
                      <a16:colId xmlns:a16="http://schemas.microsoft.com/office/drawing/2014/main" val="2912996618"/>
                    </a:ext>
                  </a:extLst>
                </a:gridCol>
                <a:gridCol w="937515">
                  <a:extLst>
                    <a:ext uri="{9D8B030D-6E8A-4147-A177-3AD203B41FA5}">
                      <a16:colId xmlns:a16="http://schemas.microsoft.com/office/drawing/2014/main" val="1852847144"/>
                    </a:ext>
                  </a:extLst>
                </a:gridCol>
              </a:tblGrid>
              <a:tr h="595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Length over all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l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972492"/>
                  </a:ext>
                </a:extLst>
              </a:tr>
              <a:tr h="587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Span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 b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75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9490467"/>
                  </a:ext>
                </a:extLst>
              </a:tr>
              <a:tr h="5704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Height over ground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Hog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913564"/>
                  </a:ext>
                </a:extLst>
              </a:tr>
              <a:tr h="5067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Aerodynamic reference area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Aref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2800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838761"/>
                  </a:ext>
                </a:extLst>
              </a:tr>
              <a:tr h="4749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Wetted Surface reference area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WSref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7200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110202"/>
                  </a:ext>
                </a:extLst>
              </a:tr>
              <a:tr h="4865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Aspect ratio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=b</a:t>
                      </a:r>
                      <a:r>
                        <a:rPr lang="en-US" sz="24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/Aref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6174688"/>
                  </a:ext>
                </a:extLst>
              </a:tr>
              <a:tr h="5536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Engine main frame diameter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demf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835689"/>
                  </a:ext>
                </a:extLst>
              </a:tr>
              <a:tr h="5991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Diameter of pressure cabin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dcab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6,25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90187"/>
                  </a:ext>
                </a:extLst>
              </a:tr>
              <a:tr h="6274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Length of pressure cabin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lcab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61</a:t>
                      </a:r>
                      <a:endParaRPr lang="nl-NL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m</a:t>
                      </a:r>
                      <a:endParaRPr lang="nl-NL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377048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C76BC3FC-C18D-4B6D-AF7D-B1DE055B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3533" y="924913"/>
            <a:ext cx="26340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l-NL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Main Dimensions:</a:t>
            </a:r>
            <a:endParaRPr kumimoji="0" lang="en-US" altLang="nl-N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2D155A4-CBA6-492B-95E7-71DA8A89AF76}"/>
              </a:ext>
            </a:extLst>
          </p:cNvPr>
          <p:cNvSpPr/>
          <p:nvPr/>
        </p:nvSpPr>
        <p:spPr>
          <a:xfrm>
            <a:off x="405468" y="509415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nl-NL" sz="2400" dirty="0">
                <a:solidFill>
                  <a:prstClr val="black"/>
                </a:solidFill>
              </a:rPr>
              <a:t>VULCAN IIL</a:t>
            </a:r>
          </a:p>
          <a:p>
            <a:pPr lvl="0"/>
            <a:r>
              <a:rPr lang="nl-NL" dirty="0" err="1">
                <a:solidFill>
                  <a:prstClr val="black"/>
                </a:solidFill>
              </a:rPr>
              <a:t>Waverider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 err="1">
                <a:solidFill>
                  <a:prstClr val="black"/>
                </a:solidFill>
              </a:rPr>
              <a:t>Suborbital</a:t>
            </a:r>
            <a:r>
              <a:rPr lang="nl-NL" dirty="0">
                <a:solidFill>
                  <a:prstClr val="black"/>
                </a:solidFill>
              </a:rPr>
              <a:t> </a:t>
            </a:r>
          </a:p>
          <a:p>
            <a:pPr lvl="0"/>
            <a:r>
              <a:rPr lang="nl-NL" dirty="0">
                <a:solidFill>
                  <a:prstClr val="black"/>
                </a:solidFill>
              </a:rPr>
              <a:t>Transport Aircraft </a:t>
            </a:r>
          </a:p>
          <a:p>
            <a:pPr lvl="0"/>
            <a:r>
              <a:rPr lang="nl-NL" dirty="0">
                <a:solidFill>
                  <a:prstClr val="black"/>
                </a:solidFill>
              </a:rPr>
              <a:t>Project </a:t>
            </a:r>
            <a:r>
              <a:rPr lang="nl-NL" dirty="0" err="1">
                <a:solidFill>
                  <a:prstClr val="black"/>
                </a:solidFill>
              </a:rPr>
              <a:t>Study</a:t>
            </a:r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63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0E824D9F-33B3-41A6-8411-3AF01C74C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290432"/>
              </p:ext>
            </p:extLst>
          </p:nvPr>
        </p:nvGraphicFramePr>
        <p:xfrm>
          <a:off x="3372374" y="1291904"/>
          <a:ext cx="7843708" cy="5212080"/>
        </p:xfrm>
        <a:graphic>
          <a:graphicData uri="http://schemas.openxmlformats.org/drawingml/2006/table">
            <a:tbl>
              <a:tblPr/>
              <a:tblGrid>
                <a:gridCol w="3097132">
                  <a:extLst>
                    <a:ext uri="{9D8B030D-6E8A-4147-A177-3AD203B41FA5}">
                      <a16:colId xmlns:a16="http://schemas.microsoft.com/office/drawing/2014/main" val="2451797310"/>
                    </a:ext>
                  </a:extLst>
                </a:gridCol>
                <a:gridCol w="1281896">
                  <a:extLst>
                    <a:ext uri="{9D8B030D-6E8A-4147-A177-3AD203B41FA5}">
                      <a16:colId xmlns:a16="http://schemas.microsoft.com/office/drawing/2014/main" val="249975415"/>
                    </a:ext>
                  </a:extLst>
                </a:gridCol>
                <a:gridCol w="1831152">
                  <a:extLst>
                    <a:ext uri="{9D8B030D-6E8A-4147-A177-3AD203B41FA5}">
                      <a16:colId xmlns:a16="http://schemas.microsoft.com/office/drawing/2014/main" val="1605050558"/>
                    </a:ext>
                  </a:extLst>
                </a:gridCol>
                <a:gridCol w="1633528">
                  <a:extLst>
                    <a:ext uri="{9D8B030D-6E8A-4147-A177-3AD203B41FA5}">
                      <a16:colId xmlns:a16="http://schemas.microsoft.com/office/drawing/2014/main" val="3062239155"/>
                    </a:ext>
                  </a:extLst>
                </a:gridCol>
              </a:tblGrid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Item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parameter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mass relation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mass [10</a:t>
                      </a:r>
                      <a:r>
                        <a:rPr lang="en-US" sz="1800" baseline="30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*kg]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3817401"/>
                  </a:ext>
                </a:extLst>
              </a:tr>
              <a:tr h="2578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Wing-body structure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unit mass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4,75 kg/m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19,95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7473927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Tank structure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unit mass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3,5 kg/m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6,87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154949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Fin structure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unit mass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4,3 kg/m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1,29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365183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Propulsion system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estimated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1,50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812246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Heat exchangers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estimated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6005840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estimated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796412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Landing gear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≈ 4% of MLM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2,00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204559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Pumps and other equipment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estimated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0936609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Operating Mass Empty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32,61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0969479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Astronauts + other payload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15,00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3735550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Zero Fuel Mass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47,61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040911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LH</a:t>
                      </a:r>
                      <a:r>
                        <a:rPr lang="en-US" sz="18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density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    71 kg/m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112,97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527402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</a:t>
                      </a:r>
                      <a:r>
                        <a:rPr lang="en-US" sz="18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density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1140 kg/m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158,97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2827114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800" baseline="-25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estimated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1,00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25996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Take-Off Mass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319,55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425540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Landing Mass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estimated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60,00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479297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Wing loading at TOM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114,13 kg/m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961234"/>
                  </a:ext>
                </a:extLst>
              </a:tr>
              <a:tr h="261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Wing loading at MLM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   21,43 kg/m</a:t>
                      </a:r>
                      <a:r>
                        <a:rPr lang="en-US" sz="1800" baseline="30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88333"/>
                  </a:ext>
                </a:extLst>
              </a:tr>
            </a:tbl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9DB72513-8950-4979-AF63-D398FAF8FF96}"/>
              </a:ext>
            </a:extLst>
          </p:cNvPr>
          <p:cNvSpPr txBox="1"/>
          <p:nvPr/>
        </p:nvSpPr>
        <p:spPr>
          <a:xfrm>
            <a:off x="3263317" y="654341"/>
            <a:ext cx="3808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Mass </a:t>
            </a:r>
            <a:r>
              <a:rPr lang="nl-NL" sz="2400" dirty="0" err="1"/>
              <a:t>Estimation</a:t>
            </a:r>
            <a:r>
              <a:rPr lang="nl-NL" sz="2400" dirty="0"/>
              <a:t>: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605D7E6-B812-4063-8068-A6DBD5EEBB17}"/>
              </a:ext>
            </a:extLst>
          </p:cNvPr>
          <p:cNvSpPr txBox="1"/>
          <p:nvPr/>
        </p:nvSpPr>
        <p:spPr>
          <a:xfrm>
            <a:off x="293615" y="486561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/>
              <a:t>VULCAN II</a:t>
            </a:r>
          </a:p>
          <a:p>
            <a:r>
              <a:rPr lang="nl-NL"/>
              <a:t>Waverider Spaceplane Project 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93559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85DB0A6B-0148-434A-8F45-3C469EA1B6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427406"/>
              </p:ext>
            </p:extLst>
          </p:nvPr>
        </p:nvGraphicFramePr>
        <p:xfrm>
          <a:off x="1585519" y="977691"/>
          <a:ext cx="9907400" cy="5681205"/>
        </p:xfrm>
        <a:graphic>
          <a:graphicData uri="http://schemas.openxmlformats.org/drawingml/2006/table">
            <a:tbl>
              <a:tblPr/>
              <a:tblGrid>
                <a:gridCol w="2525087">
                  <a:extLst>
                    <a:ext uri="{9D8B030D-6E8A-4147-A177-3AD203B41FA5}">
                      <a16:colId xmlns:a16="http://schemas.microsoft.com/office/drawing/2014/main" val="3859664481"/>
                    </a:ext>
                  </a:extLst>
                </a:gridCol>
                <a:gridCol w="956344">
                  <a:extLst>
                    <a:ext uri="{9D8B030D-6E8A-4147-A177-3AD203B41FA5}">
                      <a16:colId xmlns:a16="http://schemas.microsoft.com/office/drawing/2014/main" val="2560093561"/>
                    </a:ext>
                  </a:extLst>
                </a:gridCol>
                <a:gridCol w="1266738">
                  <a:extLst>
                    <a:ext uri="{9D8B030D-6E8A-4147-A177-3AD203B41FA5}">
                      <a16:colId xmlns:a16="http://schemas.microsoft.com/office/drawing/2014/main" val="2785984583"/>
                    </a:ext>
                  </a:extLst>
                </a:gridCol>
                <a:gridCol w="1325461">
                  <a:extLst>
                    <a:ext uri="{9D8B030D-6E8A-4147-A177-3AD203B41FA5}">
                      <a16:colId xmlns:a16="http://schemas.microsoft.com/office/drawing/2014/main" val="1488150211"/>
                    </a:ext>
                  </a:extLst>
                </a:gridCol>
                <a:gridCol w="1308682">
                  <a:extLst>
                    <a:ext uri="{9D8B030D-6E8A-4147-A177-3AD203B41FA5}">
                      <a16:colId xmlns:a16="http://schemas.microsoft.com/office/drawing/2014/main" val="90281007"/>
                    </a:ext>
                  </a:extLst>
                </a:gridCol>
                <a:gridCol w="1258349">
                  <a:extLst>
                    <a:ext uri="{9D8B030D-6E8A-4147-A177-3AD203B41FA5}">
                      <a16:colId xmlns:a16="http://schemas.microsoft.com/office/drawing/2014/main" val="4056197165"/>
                    </a:ext>
                  </a:extLst>
                </a:gridCol>
                <a:gridCol w="1266739">
                  <a:extLst>
                    <a:ext uri="{9D8B030D-6E8A-4147-A177-3AD203B41FA5}">
                      <a16:colId xmlns:a16="http://schemas.microsoft.com/office/drawing/2014/main" val="2538086204"/>
                    </a:ext>
                  </a:extLst>
                </a:gridCol>
              </a:tblGrid>
              <a:tr h="1979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 [km] =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20000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15000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10000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5000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580173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Item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parameter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mass relation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mass [10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140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kg]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mass [10</a:t>
                      </a:r>
                      <a:r>
                        <a:rPr lang="en-US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1400" dirty="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kg]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mass [10</a:t>
                      </a:r>
                      <a:r>
                        <a:rPr lang="en-US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1400" dirty="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kg]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mass [10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140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kg]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662206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Wing-body structure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unit mass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4,75 kg/m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19,95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19,95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19,95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19,95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731439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Pressure cabin structure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unit mass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3,5 kg/m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6,98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6,98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6,98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6,98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070909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Tank structure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unit mass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3,5 kg/m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2,64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2,64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2,64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2,64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96157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Fin structure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unit mass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4,3 kg/m</a:t>
                      </a:r>
                      <a:r>
                        <a:rPr lang="en-US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1,29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1,29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1,29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1,29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0006912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Propulsion system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estimated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1,50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1,50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1,50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1,50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280179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Heat exchangers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estimated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107925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estimated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219725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Landing gear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4% of MLm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2,00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5555300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Pumps and other equipment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estimated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502585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Crew &amp; cabin equipment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estimated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3,00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272840"/>
                  </a:ext>
                </a:extLst>
              </a:tr>
              <a:tr h="172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Operating Empty mass 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38,36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38,36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38,36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38,36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358387"/>
                  </a:ext>
                </a:extLst>
              </a:tr>
              <a:tr h="172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300 Pax Pay Load, (PL)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31,50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31,50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31,50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31,50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8099338"/>
                  </a:ext>
                </a:extLst>
              </a:tr>
              <a:tr h="172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Zero Fuel mass, (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ZFm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69,86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69,86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69,86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69,86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862962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Fuel mass, (Fm = mLH</a:t>
                      </a:r>
                      <a:r>
                        <a:rPr lang="en-US" sz="14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density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71 kg/m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42,90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32,45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15,95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9042"/>
                  </a:ext>
                </a:extLst>
              </a:tr>
              <a:tr h="1726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Take-Off mass, (TOm)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124,86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112,76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102,31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85,81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08037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Max. Landing mass, (MLm)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estimated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60,00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60,00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477382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Wing loading at TOm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44,28 kg/m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40,27kg/m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36,54 kg/m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30,65 kg/m</a:t>
                      </a:r>
                      <a:r>
                        <a:rPr lang="en-US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1069866"/>
                  </a:ext>
                </a:extLst>
              </a:tr>
              <a:tr h="3076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Wing loading at MLm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21,43 kg/m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21,43kg/m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21,43 kg/m</a:t>
                      </a:r>
                      <a:r>
                        <a:rPr lang="en-US" sz="1400" baseline="30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21,43 kg/m</a:t>
                      </a:r>
                      <a:r>
                        <a:rPr lang="en-US" sz="1400" baseline="30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941758"/>
                  </a:ext>
                </a:extLst>
              </a:tr>
            </a:tbl>
          </a:graphicData>
        </a:graphic>
      </p:graphicFrame>
      <p:sp>
        <p:nvSpPr>
          <p:cNvPr id="4" name="Rechthoek 3">
            <a:extLst>
              <a:ext uri="{FF2B5EF4-FFF2-40B4-BE49-F238E27FC236}">
                <a16:creationId xmlns:a16="http://schemas.microsoft.com/office/drawing/2014/main" id="{C45E0662-C5CD-4F2F-AE4F-0D271FB62B7F}"/>
              </a:ext>
            </a:extLst>
          </p:cNvPr>
          <p:cNvSpPr/>
          <p:nvPr/>
        </p:nvSpPr>
        <p:spPr>
          <a:xfrm>
            <a:off x="6379794" y="306247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nl-NL" dirty="0">
                <a:latin typeface="Arial" panose="020B0604020202020204" pitchFamily="34" charset="0"/>
                <a:ea typeface="Times New Roman" panose="02020603050405020304" pitchFamily="18" charset="0"/>
              </a:rPr>
              <a:t>Mass estimation</a:t>
            </a:r>
            <a:endParaRPr lang="en-US" altLang="nl-NL" sz="2400" dirty="0">
              <a:latin typeface="Arial" panose="020B060402020202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4DC8408-E769-441E-B7D0-483728791F41}"/>
              </a:ext>
            </a:extLst>
          </p:cNvPr>
          <p:cNvSpPr/>
          <p:nvPr/>
        </p:nvSpPr>
        <p:spPr>
          <a:xfrm>
            <a:off x="371912" y="12158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VULCAN IIL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Suborbital</a:t>
            </a:r>
            <a:r>
              <a:rPr lang="nl-NL" dirty="0"/>
              <a:t> Transport Aircraft Project </a:t>
            </a:r>
            <a:r>
              <a:rPr lang="nl-NL" dirty="0" err="1"/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2053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E01DE7D8-DCAA-422E-92A5-67C78AAD22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767680"/>
              </p:ext>
            </p:extLst>
          </p:nvPr>
        </p:nvGraphicFramePr>
        <p:xfrm>
          <a:off x="3372374" y="1258348"/>
          <a:ext cx="8422546" cy="5357788"/>
        </p:xfrm>
        <a:graphic>
          <a:graphicData uri="http://schemas.openxmlformats.org/drawingml/2006/table">
            <a:tbl>
              <a:tblPr/>
              <a:tblGrid>
                <a:gridCol w="998290">
                  <a:extLst>
                    <a:ext uri="{9D8B030D-6E8A-4147-A177-3AD203B41FA5}">
                      <a16:colId xmlns:a16="http://schemas.microsoft.com/office/drawing/2014/main" val="834571538"/>
                    </a:ext>
                  </a:extLst>
                </a:gridCol>
                <a:gridCol w="1145357">
                  <a:extLst>
                    <a:ext uri="{9D8B030D-6E8A-4147-A177-3AD203B41FA5}">
                      <a16:colId xmlns:a16="http://schemas.microsoft.com/office/drawing/2014/main" val="1824996445"/>
                    </a:ext>
                  </a:extLst>
                </a:gridCol>
                <a:gridCol w="1282996">
                  <a:extLst>
                    <a:ext uri="{9D8B030D-6E8A-4147-A177-3AD203B41FA5}">
                      <a16:colId xmlns:a16="http://schemas.microsoft.com/office/drawing/2014/main" val="2838472816"/>
                    </a:ext>
                  </a:extLst>
                </a:gridCol>
                <a:gridCol w="913648">
                  <a:extLst>
                    <a:ext uri="{9D8B030D-6E8A-4147-A177-3AD203B41FA5}">
                      <a16:colId xmlns:a16="http://schemas.microsoft.com/office/drawing/2014/main" val="39371918"/>
                    </a:ext>
                  </a:extLst>
                </a:gridCol>
                <a:gridCol w="971965">
                  <a:extLst>
                    <a:ext uri="{9D8B030D-6E8A-4147-A177-3AD203B41FA5}">
                      <a16:colId xmlns:a16="http://schemas.microsoft.com/office/drawing/2014/main" val="1719169908"/>
                    </a:ext>
                  </a:extLst>
                </a:gridCol>
                <a:gridCol w="1010844">
                  <a:extLst>
                    <a:ext uri="{9D8B030D-6E8A-4147-A177-3AD203B41FA5}">
                      <a16:colId xmlns:a16="http://schemas.microsoft.com/office/drawing/2014/main" val="818334667"/>
                    </a:ext>
                  </a:extLst>
                </a:gridCol>
                <a:gridCol w="1166359">
                  <a:extLst>
                    <a:ext uri="{9D8B030D-6E8A-4147-A177-3AD203B41FA5}">
                      <a16:colId xmlns:a16="http://schemas.microsoft.com/office/drawing/2014/main" val="3435385575"/>
                    </a:ext>
                  </a:extLst>
                </a:gridCol>
                <a:gridCol w="933087">
                  <a:extLst>
                    <a:ext uri="{9D8B030D-6E8A-4147-A177-3AD203B41FA5}">
                      <a16:colId xmlns:a16="http://schemas.microsoft.com/office/drawing/2014/main" val="1972640207"/>
                    </a:ext>
                  </a:extLst>
                </a:gridCol>
              </a:tblGrid>
              <a:tr h="465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 M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cL</a:t>
                      </a:r>
                      <a:r>
                        <a:rPr lang="en-US" sz="1800" baseline="-2500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  </a:t>
                      </a:r>
                      <a:r>
                        <a:rPr lang="en-US" sz="180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[1/ 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º]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cF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cD</a:t>
                      </a:r>
                      <a:r>
                        <a:rPr lang="en-US" sz="1800" baseline="-25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 cD*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</a:t>
                      </a:r>
                      <a:r>
                        <a:rPr lang="en-US" sz="1800"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*  [º]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  cL*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L/Dmax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096087"/>
                  </a:ext>
                </a:extLst>
              </a:tr>
              <a:tr h="27642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0,25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0,0568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0,00295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0,0083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0,0167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2,90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0,1647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9,871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441681"/>
                  </a:ext>
                </a:extLst>
              </a:tr>
              <a:tr h="27642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0,5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0,0635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0,00290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0,0082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0,0164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2,72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0,1727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10,526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100868"/>
                  </a:ext>
                </a:extLst>
              </a:tr>
              <a:tr h="29097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0,0916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0,00282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0,0080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0,0160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2,23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0,2046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12,825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3682134"/>
                  </a:ext>
                </a:extLst>
              </a:tr>
              <a:tr h="24733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0,0363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0,00232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0,0066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0,0131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3,05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0,1108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8,442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639523"/>
                  </a:ext>
                </a:extLst>
              </a:tr>
              <a:tr h="24733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2,5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0,0281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0,00220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0,0062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0,0124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3,42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0,0962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7,726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9099446"/>
                  </a:ext>
                </a:extLst>
              </a:tr>
              <a:tr h="24733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0,0233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0,00190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0,0054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0,0107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3,53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0,0824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7,665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0731300"/>
                  </a:ext>
                </a:extLst>
              </a:tr>
              <a:tr h="247331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0,0203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0,00174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0,0049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0,0098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3,68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0,0747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7,589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543714"/>
                  </a:ext>
                </a:extLst>
              </a:tr>
              <a:tr h="2618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0,0178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0,00160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0,0045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0,0091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3,79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0,0675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7,459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4132607"/>
                  </a:ext>
                </a:extLst>
              </a:tr>
              <a:tr h="2618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4,5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0,0159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0,00135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0,0038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0,0076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3,71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0,0590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7,726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815704"/>
                  </a:ext>
                </a:extLst>
              </a:tr>
              <a:tr h="2618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0,0143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0,00131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0,0037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0,0074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3,86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0,0550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7,422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662287"/>
                  </a:ext>
                </a:extLst>
              </a:tr>
              <a:tr h="2618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5,5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0,0129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0,00120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0,0034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0,0068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3,88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0,0501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7,381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8964264"/>
                  </a:ext>
                </a:extLst>
              </a:tr>
              <a:tr h="30552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0,0118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0,00115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0,0033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0,0065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3,97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0,0469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7,209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8779822"/>
                  </a:ext>
                </a:extLst>
              </a:tr>
              <a:tr h="305528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6,5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0,0109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0,00106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0,0030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0,0060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3,98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0,0432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7,206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059827"/>
                  </a:ext>
                </a:extLst>
              </a:tr>
              <a:tr h="32007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0,0101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0,00099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0,0028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0,0056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3,98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0,0401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7,198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858656"/>
                  </a:ext>
                </a:extLst>
              </a:tr>
              <a:tr h="2618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0,0094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0,00095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0,0027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0,0054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4,05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0,0380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7,076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045162"/>
                  </a:ext>
                </a:extLst>
              </a:tr>
              <a:tr h="2618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0,0088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0,00089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0,0025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0,0050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4,05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0,0356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7,074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904753"/>
                  </a:ext>
                </a:extLst>
              </a:tr>
              <a:tr h="290979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8,5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0,0083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0,00084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0,0024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0,0048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4,06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0,0336</a:t>
                      </a:r>
                      <a:endParaRPr lang="nl-NL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7,061</a:t>
                      </a:r>
                      <a:endParaRPr lang="nl-NL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87939"/>
                  </a:ext>
                </a:extLst>
              </a:tr>
            </a:tbl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5115544F-ABC5-4058-894C-92E6A9BC8143}"/>
              </a:ext>
            </a:extLst>
          </p:cNvPr>
          <p:cNvSpPr txBox="1"/>
          <p:nvPr/>
        </p:nvSpPr>
        <p:spPr>
          <a:xfrm>
            <a:off x="3305262" y="679725"/>
            <a:ext cx="748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Aerodynamic data required for performance calculation:</a:t>
            </a:r>
            <a:endParaRPr lang="nl-NL" sz="24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24B719D-229A-4E81-847C-B060F8ABCED4}"/>
              </a:ext>
            </a:extLst>
          </p:cNvPr>
          <p:cNvSpPr txBox="1"/>
          <p:nvPr/>
        </p:nvSpPr>
        <p:spPr>
          <a:xfrm>
            <a:off x="331365" y="562062"/>
            <a:ext cx="234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VULCAN II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Spaceplane</a:t>
            </a:r>
            <a:r>
              <a:rPr lang="nl-NL" dirty="0"/>
              <a:t> Project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C8163BA9-398E-4D7C-A8E4-57FC0105CF9C}"/>
              </a:ext>
            </a:extLst>
          </p:cNvPr>
          <p:cNvSpPr txBox="1"/>
          <p:nvPr/>
        </p:nvSpPr>
        <p:spPr>
          <a:xfrm>
            <a:off x="331365" y="2136338"/>
            <a:ext cx="221469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VULCAN IIL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Suborbital</a:t>
            </a:r>
            <a:r>
              <a:rPr lang="nl-NL" dirty="0"/>
              <a:t> Transport Aircraft Project </a:t>
            </a:r>
            <a:r>
              <a:rPr lang="nl-NL" dirty="0" err="1"/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7675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9B5A9A-6922-483B-B947-7AA28144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683FB5-2822-4ABA-88FC-79B7B9BA203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0800000" flipV="1">
            <a:off x="111354" y="6199464"/>
            <a:ext cx="10515600" cy="467430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                                                      </a:t>
            </a:r>
            <a:r>
              <a:rPr lang="nl-NL" dirty="0" err="1"/>
              <a:t>Reaction</a:t>
            </a:r>
            <a:r>
              <a:rPr lang="nl-NL" dirty="0"/>
              <a:t> Engines Ltd.  </a:t>
            </a:r>
            <a:r>
              <a:rPr lang="nl-NL" sz="3200" dirty="0"/>
              <a:t>SKYLON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B6DD65-6163-4BC4-86F9-45F00F67E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79" y="0"/>
            <a:ext cx="7130642" cy="62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82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581B675-5577-47D2-BBC0-627A73DF8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083" y="357277"/>
            <a:ext cx="10566961" cy="657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FD3D732-DCCF-4FB8-88D2-769379F7845F}"/>
              </a:ext>
            </a:extLst>
          </p:cNvPr>
          <p:cNvSpPr/>
          <p:nvPr/>
        </p:nvSpPr>
        <p:spPr>
          <a:xfrm>
            <a:off x="6501645" y="2305838"/>
            <a:ext cx="2369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Turbo-ramjet with pre-cooling</a:t>
            </a:r>
            <a:endParaRPr lang="nl-NL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A1B18B5-D55C-48C5-BDD1-BF24E7D15B58}"/>
              </a:ext>
            </a:extLst>
          </p:cNvPr>
          <p:cNvSpPr/>
          <p:nvPr/>
        </p:nvSpPr>
        <p:spPr>
          <a:xfrm>
            <a:off x="6272416" y="3733341"/>
            <a:ext cx="25989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Turbo-ramjet without pre-cooling</a:t>
            </a:r>
            <a:endParaRPr lang="nl-NL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C01D6A2-AB63-4F10-A35B-DEB22EF87C92}"/>
              </a:ext>
            </a:extLst>
          </p:cNvPr>
          <p:cNvSpPr/>
          <p:nvPr/>
        </p:nvSpPr>
        <p:spPr>
          <a:xfrm>
            <a:off x="6764788" y="5418072"/>
            <a:ext cx="139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Rocket 2H</a:t>
            </a:r>
            <a:r>
              <a:rPr lang="en-US" sz="1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O</a:t>
            </a:r>
            <a:r>
              <a:rPr lang="en-US" sz="14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nl-NL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0F99791-0FEC-468D-9439-05A66EDE1F60}"/>
              </a:ext>
            </a:extLst>
          </p:cNvPr>
          <p:cNvSpPr txBox="1"/>
          <p:nvPr/>
        </p:nvSpPr>
        <p:spPr>
          <a:xfrm>
            <a:off x="4247496" y="662891"/>
            <a:ext cx="8237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Specific impulse </a:t>
            </a:r>
            <a:r>
              <a:rPr lang="en-US" dirty="0" err="1"/>
              <a:t>Isp</a:t>
            </a:r>
            <a:r>
              <a:rPr lang="en-US" dirty="0"/>
              <a:t> of hydrogen fueled turbo-ramjet with and  without pre-cooling.</a:t>
            </a:r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CC047FE-2E40-4191-BBDA-052E482273CC}"/>
              </a:ext>
            </a:extLst>
          </p:cNvPr>
          <p:cNvSpPr txBox="1"/>
          <p:nvPr/>
        </p:nvSpPr>
        <p:spPr>
          <a:xfrm>
            <a:off x="487110" y="357277"/>
            <a:ext cx="25979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VULCAN II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Spaceplane</a:t>
            </a:r>
            <a:r>
              <a:rPr lang="nl-NL" dirty="0"/>
              <a:t> Project </a:t>
            </a:r>
            <a:r>
              <a:rPr lang="nl-NL" dirty="0" err="1"/>
              <a:t>Study</a:t>
            </a:r>
            <a:endParaRPr lang="nl-NL" dirty="0"/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12F1594-503D-4E80-AA11-BDE0BCC14DAC}"/>
              </a:ext>
            </a:extLst>
          </p:cNvPr>
          <p:cNvSpPr txBox="1"/>
          <p:nvPr/>
        </p:nvSpPr>
        <p:spPr>
          <a:xfrm>
            <a:off x="487110" y="1862983"/>
            <a:ext cx="1956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VULCAN IIL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Suborbital</a:t>
            </a:r>
            <a:r>
              <a:rPr lang="nl-NL" dirty="0"/>
              <a:t> Transport Aircraft Project </a:t>
            </a:r>
            <a:r>
              <a:rPr lang="nl-NL" dirty="0" err="1"/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17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AEF32989-5D61-4B53-8F24-BAFCAB5E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99" y="993666"/>
            <a:ext cx="9307187" cy="580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BF9309D-3C42-47F4-9943-D0DD7748D28E}"/>
              </a:ext>
            </a:extLst>
          </p:cNvPr>
          <p:cNvSpPr/>
          <p:nvPr/>
        </p:nvSpPr>
        <p:spPr>
          <a:xfrm>
            <a:off x="4255658" y="1760325"/>
            <a:ext cx="26925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Turbo-ramjet with pre-cooling</a:t>
            </a:r>
            <a:endParaRPr lang="nl-N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4425E7F0-A0FB-425A-9A4C-17B84C21D70C}"/>
              </a:ext>
            </a:extLst>
          </p:cNvPr>
          <p:cNvSpPr/>
          <p:nvPr/>
        </p:nvSpPr>
        <p:spPr>
          <a:xfrm>
            <a:off x="4410147" y="3940261"/>
            <a:ext cx="2955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Turbo-ramjet without pre-cooling</a:t>
            </a:r>
            <a:endParaRPr lang="nl-N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3667C12-26A8-44C5-8434-55E679198FAC}"/>
              </a:ext>
            </a:extLst>
          </p:cNvPr>
          <p:cNvSpPr/>
          <p:nvPr/>
        </p:nvSpPr>
        <p:spPr>
          <a:xfrm>
            <a:off x="4410147" y="5460226"/>
            <a:ext cx="15712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Rocket 2H</a:t>
            </a:r>
            <a:r>
              <a:rPr lang="en-US" sz="16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O</a:t>
            </a:r>
            <a:r>
              <a:rPr lang="en-US" sz="16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nl-NL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40B5E1F-7B23-442C-8191-661F7B1D6723}"/>
              </a:ext>
            </a:extLst>
          </p:cNvPr>
          <p:cNvSpPr/>
          <p:nvPr/>
        </p:nvSpPr>
        <p:spPr>
          <a:xfrm>
            <a:off x="3819699" y="624334"/>
            <a:ext cx="6590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Total efficiency </a:t>
            </a:r>
            <a:r>
              <a:rPr lang="en-US" dirty="0">
                <a:latin typeface="Symbol" panose="05050102010706020507" pitchFamily="18" charset="2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for a turbo-ramjet with and without pre-cooling. </a:t>
            </a:r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559DEC4-B24F-4994-82A1-7150FF17C339}"/>
              </a:ext>
            </a:extLst>
          </p:cNvPr>
          <p:cNvSpPr txBox="1"/>
          <p:nvPr/>
        </p:nvSpPr>
        <p:spPr>
          <a:xfrm>
            <a:off x="377505" y="624334"/>
            <a:ext cx="2499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VULCAN II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Spaceplane</a:t>
            </a:r>
            <a:r>
              <a:rPr lang="nl-NL" dirty="0"/>
              <a:t> Project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BF5E035-77B8-4CA5-B2CD-355E82978CB8}"/>
              </a:ext>
            </a:extLst>
          </p:cNvPr>
          <p:cNvSpPr txBox="1"/>
          <p:nvPr/>
        </p:nvSpPr>
        <p:spPr>
          <a:xfrm>
            <a:off x="377505" y="1880899"/>
            <a:ext cx="24244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VULCAN IIL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Suborbital</a:t>
            </a:r>
            <a:r>
              <a:rPr lang="nl-NL" dirty="0"/>
              <a:t> Transport Aircraft Project </a:t>
            </a:r>
            <a:r>
              <a:rPr lang="nl-NL" dirty="0" err="1"/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023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D157E9E6-F4B5-4967-A96C-192FE2D23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58711" y="2499043"/>
            <a:ext cx="1202046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ACE9A428-F59C-4E5F-BC84-941E485FD62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950031" y="1448705"/>
            <a:ext cx="10753380" cy="6727826"/>
            <a:chOff x="3081" y="12055"/>
            <a:chExt cx="8465" cy="4378"/>
          </a:xfrm>
        </p:grpSpPr>
        <p:sp>
          <p:nvSpPr>
            <p:cNvPr id="4" name="AutoShape 24">
              <a:extLst>
                <a:ext uri="{FF2B5EF4-FFF2-40B4-BE49-F238E27FC236}">
                  <a16:creationId xmlns:a16="http://schemas.microsoft.com/office/drawing/2014/main" id="{82B3E966-390B-45D4-A049-FE367ABAE5B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440" y="12113"/>
              <a:ext cx="7106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" name="Line 23">
              <a:extLst>
                <a:ext uri="{FF2B5EF4-FFF2-40B4-BE49-F238E27FC236}">
                  <a16:creationId xmlns:a16="http://schemas.microsoft.com/office/drawing/2014/main" id="{08A36615-9403-4885-9B0A-81007768C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9" y="15121"/>
              <a:ext cx="4171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AutoShape 22">
              <a:extLst>
                <a:ext uri="{FF2B5EF4-FFF2-40B4-BE49-F238E27FC236}">
                  <a16:creationId xmlns:a16="http://schemas.microsoft.com/office/drawing/2014/main" id="{F9C34F6E-E23D-4A79-A077-D2D8802C40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46959">
              <a:off x="5593" y="14016"/>
              <a:ext cx="637" cy="259"/>
            </a:xfrm>
            <a:prstGeom prst="rtTriangl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AutoShape 21">
              <a:extLst>
                <a:ext uri="{FF2B5EF4-FFF2-40B4-BE49-F238E27FC236}">
                  <a16:creationId xmlns:a16="http://schemas.microsoft.com/office/drawing/2014/main" id="{BEA863BA-6E4C-4D84-B8AF-7D2822CA49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8" y="14053"/>
              <a:ext cx="171" cy="148"/>
            </a:xfrm>
            <a:prstGeom prst="flowChartOr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" name="Line 20">
              <a:extLst>
                <a:ext uri="{FF2B5EF4-FFF2-40B4-BE49-F238E27FC236}">
                  <a16:creationId xmlns:a16="http://schemas.microsoft.com/office/drawing/2014/main" id="{B7A29998-42CB-4AD7-A5B1-C18FF62E8B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29" y="13458"/>
              <a:ext cx="232" cy="658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Text Box 19">
              <a:extLst>
                <a:ext uri="{FF2B5EF4-FFF2-40B4-BE49-F238E27FC236}">
                  <a16:creationId xmlns:a16="http://schemas.microsoft.com/office/drawing/2014/main" id="{21EDA1D5-6B96-4254-A594-8CAA867FF6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64" y="13185"/>
              <a:ext cx="30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6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L</a:t>
              </a:r>
              <a:endPara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Line 18">
              <a:extLst>
                <a:ext uri="{FF2B5EF4-FFF2-40B4-BE49-F238E27FC236}">
                  <a16:creationId xmlns:a16="http://schemas.microsoft.com/office/drawing/2014/main" id="{3B5572DD-6815-4DD5-A960-6585234E89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03" y="14128"/>
              <a:ext cx="434" cy="123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Text Box 17">
              <a:extLst>
                <a:ext uri="{FF2B5EF4-FFF2-40B4-BE49-F238E27FC236}">
                  <a16:creationId xmlns:a16="http://schemas.microsoft.com/office/drawing/2014/main" id="{7C0FFFD8-A5D1-41EB-986B-4A43522127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92" y="13930"/>
              <a:ext cx="309" cy="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600" b="0" i="0" u="none" strike="noStrike" cap="none" normalizeH="0" baseline="0" dirty="0">
                  <a:ln>
                    <a:noFill/>
                  </a:ln>
                  <a:solidFill>
                    <a:srgbClr val="0000FF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</a:t>
              </a:r>
              <a:endPara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BCCF9D8F-C7ED-4755-9D65-F8BD89D998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40" y="14040"/>
              <a:ext cx="3250" cy="108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Line 15">
              <a:extLst>
                <a:ext uri="{FF2B5EF4-FFF2-40B4-BE49-F238E27FC236}">
                  <a16:creationId xmlns:a16="http://schemas.microsoft.com/office/drawing/2014/main" id="{0D27D45B-6773-458D-83D0-051C6F60A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7" y="13881"/>
              <a:ext cx="825" cy="25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96FFFCDD-BC44-440F-951F-933CE9C9CF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0" y="13630"/>
              <a:ext cx="543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Ft</a:t>
              </a:r>
              <a:endPara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Line 13">
              <a:extLst>
                <a:ext uri="{FF2B5EF4-FFF2-40B4-BE49-F238E27FC236}">
                  <a16:creationId xmlns:a16="http://schemas.microsoft.com/office/drawing/2014/main" id="{0E34520D-78F2-4FB2-AC47-C4CFC8539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0" y="14117"/>
              <a:ext cx="1" cy="744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8C9D1748-71BE-4949-BD84-A4B526E5C9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14" y="13719"/>
              <a:ext cx="1" cy="447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Text Box 11">
              <a:extLst>
                <a:ext uri="{FF2B5EF4-FFF2-40B4-BE49-F238E27FC236}">
                  <a16:creationId xmlns:a16="http://schemas.microsoft.com/office/drawing/2014/main" id="{0FD14425-A2AE-473F-953A-B6A8B3BD45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7" y="14674"/>
              <a:ext cx="1138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W = m </a:t>
              </a:r>
              <a:r>
                <a:rPr kumimoji="0" lang="en-US" altLang="nl-NL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panose="05050102010706020507" pitchFamily="18" charset="2"/>
                  <a:ea typeface="Times New Roman" panose="02020603050405020304" pitchFamily="18" charset="0"/>
                </a:rPr>
                <a:t>*</a:t>
              </a:r>
              <a:r>
                <a:rPr kumimoji="0" lang="en-US" altLang="nl-NL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g</a:t>
              </a:r>
              <a:endPara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Text Box 10">
              <a:extLst>
                <a:ext uri="{FF2B5EF4-FFF2-40B4-BE49-F238E27FC236}">
                  <a16:creationId xmlns:a16="http://schemas.microsoft.com/office/drawing/2014/main" id="{AEADC0D0-24AD-45AA-9E05-4A3974DD7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6" y="13507"/>
              <a:ext cx="498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Fc</a:t>
              </a:r>
              <a:endPara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8CDF58FF-E246-4B13-80AD-FA11AE05F9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54" y="14786"/>
              <a:ext cx="461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Symbol" panose="05050102010706020507" pitchFamily="18" charset="2"/>
                  <a:ea typeface="Times New Roman" panose="02020603050405020304" pitchFamily="18" charset="0"/>
                </a:rPr>
                <a:t>g</a:t>
              </a:r>
              <a:r>
                <a:rPr kumimoji="0" lang="en-US" altLang="nl-NL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</a:t>
              </a:r>
              <a:endPara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Arc 8">
              <a:extLst>
                <a:ext uri="{FF2B5EF4-FFF2-40B4-BE49-F238E27FC236}">
                  <a16:creationId xmlns:a16="http://schemas.microsoft.com/office/drawing/2014/main" id="{EB76974E-F515-443A-AA36-460478A0EB82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7525" y="14800"/>
              <a:ext cx="425" cy="21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8489"/>
                <a:gd name="T1" fmla="*/ 0 h 21600"/>
                <a:gd name="T2" fmla="*/ 18489 w 18489"/>
                <a:gd name="T3" fmla="*/ 10433 h 21600"/>
                <a:gd name="T4" fmla="*/ 0 w 1848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489" h="21600" fill="none" extrusionOk="0">
                  <a:moveTo>
                    <a:pt x="0" y="0"/>
                  </a:moveTo>
                  <a:cubicBezTo>
                    <a:pt x="7564" y="0"/>
                    <a:pt x="14578" y="3957"/>
                    <a:pt x="18489" y="10432"/>
                  </a:cubicBezTo>
                </a:path>
                <a:path w="18489" h="21600" stroke="0" extrusionOk="0">
                  <a:moveTo>
                    <a:pt x="0" y="0"/>
                  </a:moveTo>
                  <a:cubicBezTo>
                    <a:pt x="7564" y="0"/>
                    <a:pt x="14578" y="3957"/>
                    <a:pt x="18489" y="10432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Line 7">
              <a:extLst>
                <a:ext uri="{FF2B5EF4-FFF2-40B4-BE49-F238E27FC236}">
                  <a16:creationId xmlns:a16="http://schemas.microsoft.com/office/drawing/2014/main" id="{A9872D1C-D5C6-43C8-A0DF-831D7244E9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055" y="13930"/>
              <a:ext cx="2163" cy="1"/>
            </a:xfrm>
            <a:prstGeom prst="line">
              <a:avLst/>
            </a:prstGeom>
            <a:noFill/>
            <a:ln w="3175" cap="rnd">
              <a:solidFill>
                <a:srgbClr val="000000"/>
              </a:solidFill>
              <a:prstDash val="sysDot"/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5195784D-FE46-4D82-8AE8-ADC3149C8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63" y="13719"/>
              <a:ext cx="464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Symbol" panose="05050102010706020507" pitchFamily="18" charset="2"/>
                  <a:ea typeface="Times New Roman" panose="02020603050405020304" pitchFamily="18" charset="0"/>
                </a:rPr>
                <a:t>g</a:t>
              </a:r>
              <a:r>
                <a:rPr kumimoji="0" lang="en-US" altLang="nl-NL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ea typeface="Times New Roman" panose="02020603050405020304" pitchFamily="18" charset="0"/>
                </a:rPr>
                <a:t>c</a:t>
              </a:r>
              <a:endPara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Line 5">
              <a:extLst>
                <a:ext uri="{FF2B5EF4-FFF2-40B4-BE49-F238E27FC236}">
                  <a16:creationId xmlns:a16="http://schemas.microsoft.com/office/drawing/2014/main" id="{830D9643-234C-40CB-87DA-7947388A78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746" y="12291"/>
              <a:ext cx="911" cy="255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Dot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Line 4">
              <a:extLst>
                <a:ext uri="{FF2B5EF4-FFF2-40B4-BE49-F238E27FC236}">
                  <a16:creationId xmlns:a16="http://schemas.microsoft.com/office/drawing/2014/main" id="{72C31A78-CA80-4A25-99D9-A52174064D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3" y="13334"/>
              <a:ext cx="4019" cy="13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Dot"/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Text Box 3">
              <a:extLst>
                <a:ext uri="{FF2B5EF4-FFF2-40B4-BE49-F238E27FC236}">
                  <a16:creationId xmlns:a16="http://schemas.microsoft.com/office/drawing/2014/main" id="{0F2D6262-6A4E-4EB2-BBAD-4FAB4FD857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13184"/>
              <a:ext cx="1699" cy="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+</a:t>
              </a:r>
              <a:r>
                <a:rPr kumimoji="0" lang="en-US" altLang="nl-NL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x</a:t>
              </a:r>
              <a:r>
                <a:rPr kumimoji="0" lang="en-US" altLang="nl-NL" sz="1600" b="0" i="0" u="none" strike="noStrike" cap="none" normalizeH="0" baseline="-30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</a:t>
              </a:r>
              <a:endPara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600" b="0" i="0" u="none" strike="noStrike" cap="none" normalizeH="0" baseline="-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(flight direction)</a:t>
              </a:r>
              <a:endParaRPr kumimoji="0" lang="en-US" altLang="nl-N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Text Box 2">
              <a:extLst>
                <a:ext uri="{FF2B5EF4-FFF2-40B4-BE49-F238E27FC236}">
                  <a16:creationId xmlns:a16="http://schemas.microsoft.com/office/drawing/2014/main" id="{E944C2DC-E9B1-458C-871B-ADA09E0EBA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2" y="12055"/>
              <a:ext cx="618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+z</a:t>
              </a:r>
              <a:r>
                <a:rPr kumimoji="0" lang="en-US" altLang="nl-NL" sz="1600" b="0" i="0" u="none" strike="noStrike" cap="none" normalizeH="0" baseline="-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</a:t>
              </a:r>
              <a:endParaRPr kumimoji="0" lang="en-US" altLang="nl-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7" name="Tekstvak 26">
            <a:extLst>
              <a:ext uri="{FF2B5EF4-FFF2-40B4-BE49-F238E27FC236}">
                <a16:creationId xmlns:a16="http://schemas.microsoft.com/office/drawing/2014/main" id="{D6A98B2D-E874-4395-8E27-BF595DF64DC7}"/>
              </a:ext>
            </a:extLst>
          </p:cNvPr>
          <p:cNvSpPr txBox="1"/>
          <p:nvPr/>
        </p:nvSpPr>
        <p:spPr>
          <a:xfrm>
            <a:off x="3845165" y="701847"/>
            <a:ext cx="5468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Schematic arrangement of forces and climb angle.</a:t>
            </a:r>
            <a:endParaRPr lang="nl-NL" dirty="0"/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E8162F83-4A0B-4807-8364-3A7272BD35FC}"/>
              </a:ext>
            </a:extLst>
          </p:cNvPr>
          <p:cNvSpPr/>
          <p:nvPr/>
        </p:nvSpPr>
        <p:spPr>
          <a:xfrm>
            <a:off x="342888" y="335910"/>
            <a:ext cx="27283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VULCAN II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Spaceplane</a:t>
            </a:r>
            <a:r>
              <a:rPr lang="nl-NL" dirty="0"/>
              <a:t> Project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F5DBB4B5-8D99-4409-9B72-54AB3B2D2ED8}"/>
              </a:ext>
            </a:extLst>
          </p:cNvPr>
          <p:cNvSpPr/>
          <p:nvPr/>
        </p:nvSpPr>
        <p:spPr>
          <a:xfrm>
            <a:off x="273213" y="1784735"/>
            <a:ext cx="31571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VULCAN IIL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Suborbital</a:t>
            </a:r>
            <a:r>
              <a:rPr lang="nl-NL" dirty="0"/>
              <a:t> Transport Aircraft Project </a:t>
            </a:r>
            <a:r>
              <a:rPr lang="nl-NL" dirty="0" err="1"/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2530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495682-DCE7-4620-8EAE-4E1930B3A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22" y="886408"/>
            <a:ext cx="9181323" cy="573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9071D1E-3C7C-43BB-8E07-EE40841E3C50}"/>
              </a:ext>
            </a:extLst>
          </p:cNvPr>
          <p:cNvSpPr txBox="1"/>
          <p:nvPr/>
        </p:nvSpPr>
        <p:spPr>
          <a:xfrm>
            <a:off x="391885" y="517849"/>
            <a:ext cx="2388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/>
              <a:t>VULCAN II</a:t>
            </a:r>
          </a:p>
          <a:p>
            <a:r>
              <a:rPr lang="nl-NL"/>
              <a:t>Waverider Spaceplane Project 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5404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E6B0BC1-ECB1-48D4-A20D-7B1360DD7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588" y="363893"/>
            <a:ext cx="9635412" cy="623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EEF3206-707D-49D1-AAF8-859A65A0B8A2}"/>
              </a:ext>
            </a:extLst>
          </p:cNvPr>
          <p:cNvSpPr/>
          <p:nvPr/>
        </p:nvSpPr>
        <p:spPr>
          <a:xfrm>
            <a:off x="407436" y="466530"/>
            <a:ext cx="22517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VULCAN II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Spaceplane</a:t>
            </a:r>
            <a:r>
              <a:rPr lang="nl-NL" dirty="0"/>
              <a:t> Project </a:t>
            </a:r>
            <a:r>
              <a:rPr lang="nl-NL" dirty="0" err="1"/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3317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74D0A373-F7E0-48A4-A412-063516BB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98" y="1240971"/>
            <a:ext cx="9469326" cy="5601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FF1757F7-3B60-4661-8B6C-5288C85B2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6498" y="3026568"/>
            <a:ext cx="1721175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nl-NL" altLang="nl-N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 = </a:t>
            </a:r>
            <a:r>
              <a:rPr kumimoji="0" lang="nl-NL" altLang="nl-NL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Rd</a:t>
            </a:r>
            <a:r>
              <a:rPr kumimoji="0" lang="nl-NL" altLang="nl-NL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= 20000km</a:t>
            </a:r>
            <a:endParaRPr kumimoji="0" lang="nl-NL" altLang="nl-NL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DB78E39-C1E5-4F6E-A743-1FCE9C7AFBF6}"/>
              </a:ext>
            </a:extLst>
          </p:cNvPr>
          <p:cNvSpPr/>
          <p:nvPr/>
        </p:nvSpPr>
        <p:spPr>
          <a:xfrm>
            <a:off x="416767" y="363121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VULCAN IIL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Suborbital</a:t>
            </a:r>
            <a:r>
              <a:rPr lang="nl-NL" dirty="0"/>
              <a:t> Transport Aircraft Project </a:t>
            </a:r>
            <a:r>
              <a:rPr lang="nl-NL" dirty="0" err="1"/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390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DD7344F9-658A-40A4-BD09-49DB0096B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602" y="2006081"/>
            <a:ext cx="1847326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BD537E7-BF52-4D21-AFD8-2822DFD71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90" y="1082352"/>
            <a:ext cx="10030408" cy="55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D9FDE4FB-DAFE-40E9-8836-2D82782E0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602" y="6549506"/>
            <a:ext cx="18473269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0F77330-508E-4447-93DC-24036A6140A8}"/>
              </a:ext>
            </a:extLst>
          </p:cNvPr>
          <p:cNvSpPr/>
          <p:nvPr/>
        </p:nvSpPr>
        <p:spPr>
          <a:xfrm>
            <a:off x="5999428" y="713020"/>
            <a:ext cx="50573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Fuel mass ratio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ZFm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depending from range  R</a:t>
            </a:r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1180A75-9E1B-49FE-936B-FBED8873DD72}"/>
              </a:ext>
            </a:extLst>
          </p:cNvPr>
          <p:cNvSpPr/>
          <p:nvPr/>
        </p:nvSpPr>
        <p:spPr>
          <a:xfrm>
            <a:off x="528735" y="30636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VULCAN IIL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Suborbital</a:t>
            </a:r>
            <a:r>
              <a:rPr lang="nl-NL" dirty="0"/>
              <a:t> Transport Aircraft Project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947B94CB-9D26-4631-BF3D-3A6FBE99484B}"/>
              </a:ext>
            </a:extLst>
          </p:cNvPr>
          <p:cNvSpPr txBox="1"/>
          <p:nvPr/>
        </p:nvSpPr>
        <p:spPr>
          <a:xfrm>
            <a:off x="4556449" y="3387010"/>
            <a:ext cx="153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VULCAN IIL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ABC8263-B47D-4956-816D-4FF9F8721CC9}"/>
              </a:ext>
            </a:extLst>
          </p:cNvPr>
          <p:cNvSpPr txBox="1"/>
          <p:nvPr/>
        </p:nvSpPr>
        <p:spPr>
          <a:xfrm>
            <a:off x="5542383" y="4896444"/>
            <a:ext cx="30803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Advanced </a:t>
            </a:r>
            <a:r>
              <a:rPr lang="nl-NL" dirty="0" err="1"/>
              <a:t>Subsonic</a:t>
            </a:r>
            <a:r>
              <a:rPr lang="nl-NL" dirty="0"/>
              <a:t> </a:t>
            </a:r>
            <a:r>
              <a:rPr lang="nl-NL" dirty="0" err="1"/>
              <a:t>Airliner</a:t>
            </a: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0837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9D246-B9EB-44B1-8D08-999A63C7C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                       </a:t>
            </a:r>
            <a:r>
              <a:rPr lang="nl-NL" sz="3600" dirty="0" err="1"/>
              <a:t>Thank</a:t>
            </a:r>
            <a:r>
              <a:rPr lang="nl-NL" sz="3600" dirty="0"/>
              <a:t> </a:t>
            </a:r>
            <a:r>
              <a:rPr lang="nl-NL" sz="3600" dirty="0" err="1"/>
              <a:t>you</a:t>
            </a:r>
            <a:r>
              <a:rPr lang="nl-NL" sz="3600" dirty="0"/>
              <a:t> </a:t>
            </a:r>
            <a:r>
              <a:rPr lang="nl-NL" sz="3600" dirty="0" err="1"/>
              <a:t>for</a:t>
            </a:r>
            <a:r>
              <a:rPr lang="nl-NL" sz="3600" dirty="0"/>
              <a:t> </a:t>
            </a:r>
            <a:r>
              <a:rPr lang="nl-NL" sz="3600" dirty="0" err="1"/>
              <a:t>your</a:t>
            </a:r>
            <a:r>
              <a:rPr lang="nl-NL" sz="3600" dirty="0"/>
              <a:t> attention!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ED7FA5-96EE-46E1-BEB2-A3AD00BA2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9181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400" dirty="0" err="1"/>
              <a:t>Please</a:t>
            </a:r>
            <a:r>
              <a:rPr lang="nl-NL" sz="2400" dirty="0"/>
              <a:t> </a:t>
            </a:r>
            <a:r>
              <a:rPr lang="nl-NL" sz="2400" dirty="0" err="1"/>
              <a:t>see</a:t>
            </a:r>
            <a:r>
              <a:rPr lang="nl-NL" sz="2400" dirty="0"/>
              <a:t> </a:t>
            </a:r>
            <a:r>
              <a:rPr lang="nl-NL" sz="2400" dirty="0" err="1"/>
              <a:t>for</a:t>
            </a:r>
            <a:r>
              <a:rPr lang="nl-NL" sz="2400" dirty="0"/>
              <a:t> </a:t>
            </a:r>
            <a:r>
              <a:rPr lang="nl-NL" sz="2400" dirty="0" err="1"/>
              <a:t>further</a:t>
            </a:r>
            <a:r>
              <a:rPr lang="nl-NL" sz="2400" dirty="0"/>
              <a:t> information: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                          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Kay Runne</a:t>
            </a:r>
          </a:p>
          <a:p>
            <a:pPr marL="0" indent="0">
              <a:buNone/>
            </a:pPr>
            <a:r>
              <a:rPr lang="nl-NL" sz="2400" dirty="0"/>
              <a:t>E.:   KayRunne@msn.com</a:t>
            </a:r>
          </a:p>
          <a:p>
            <a:pPr marL="0" indent="0">
              <a:buNone/>
            </a:pPr>
            <a:r>
              <a:rPr lang="nl-NL" sz="2400" dirty="0"/>
              <a:t>T.:   + 31 – 30 – 228 1649</a:t>
            </a:r>
          </a:p>
          <a:p>
            <a:pPr marL="0" indent="0">
              <a:buNone/>
            </a:pPr>
            <a:r>
              <a:rPr lang="nl-NL" sz="2400" dirty="0"/>
              <a:t>M.: + 31 – 6 – 2186 2136</a:t>
            </a:r>
          </a:p>
          <a:p>
            <a:pPr marL="0" indent="0">
              <a:buNone/>
            </a:pPr>
            <a:r>
              <a:rPr lang="nl-NL" sz="2400" dirty="0"/>
              <a:t>                   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52E5280-A520-47C2-96F6-7EC2A9DCCEF2}"/>
              </a:ext>
            </a:extLst>
          </p:cNvPr>
          <p:cNvSpPr/>
          <p:nvPr/>
        </p:nvSpPr>
        <p:spPr>
          <a:xfrm>
            <a:off x="4062687" y="2967335"/>
            <a:ext cx="40666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www.ramwave.eu</a:t>
            </a:r>
          </a:p>
        </p:txBody>
      </p:sp>
    </p:spTree>
    <p:extLst>
      <p:ext uri="{BB962C8B-B14F-4D97-AF65-F5344CB8AC3E}">
        <p14:creationId xmlns:p14="http://schemas.microsoft.com/office/powerpoint/2010/main" val="2874468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DD2BFE-6784-4A2F-B3B6-017B70799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250" y="6102319"/>
            <a:ext cx="10515600" cy="1026758"/>
          </a:xfrm>
        </p:spPr>
        <p:txBody>
          <a:bodyPr>
            <a:normAutofit/>
          </a:bodyPr>
          <a:lstStyle/>
          <a:p>
            <a:r>
              <a:rPr lang="nl-NL" sz="3600" dirty="0"/>
              <a:t>REL: SABRE Turbo-</a:t>
            </a:r>
            <a:r>
              <a:rPr lang="nl-NL" sz="3600" dirty="0" err="1"/>
              <a:t>Rocket</a:t>
            </a:r>
            <a:r>
              <a:rPr lang="nl-NL" sz="3600" dirty="0"/>
              <a:t> Engine </a:t>
            </a:r>
            <a:r>
              <a:rPr lang="nl-NL" sz="3600" dirty="0" err="1"/>
              <a:t>with</a:t>
            </a:r>
            <a:r>
              <a:rPr lang="nl-NL" sz="3600" dirty="0"/>
              <a:t> Pre-</a:t>
            </a:r>
            <a:r>
              <a:rPr lang="nl-NL" sz="3600" dirty="0" err="1"/>
              <a:t>Cooling</a:t>
            </a:r>
            <a:endParaRPr lang="nl-NL" sz="36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C402335-526D-4919-B25D-E3A039CF5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8" y="1825625"/>
            <a:ext cx="6530603" cy="4351338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8DD0DAD-1C9A-42F4-90E9-593CCF255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06" y="1"/>
            <a:ext cx="9774314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2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31F60-710A-4499-9C29-D8E1358BD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907" y="5980922"/>
            <a:ext cx="10515600" cy="811763"/>
          </a:xfrm>
        </p:spPr>
        <p:txBody>
          <a:bodyPr>
            <a:normAutofit/>
          </a:bodyPr>
          <a:lstStyle/>
          <a:p>
            <a:r>
              <a:rPr lang="nl-NL" sz="3600" dirty="0"/>
              <a:t>REL: Arrangement of Pre-</a:t>
            </a:r>
            <a:r>
              <a:rPr lang="nl-NL" sz="3600" dirty="0" err="1"/>
              <a:t>Cooling</a:t>
            </a:r>
            <a:r>
              <a:rPr lang="nl-NL" sz="3600" dirty="0"/>
              <a:t> Test Installation 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85AA36C-FCC2-459F-9CB3-590F3E734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232" y="1"/>
            <a:ext cx="7492481" cy="6046236"/>
          </a:xfrm>
        </p:spPr>
      </p:pic>
    </p:spTree>
    <p:extLst>
      <p:ext uri="{BB962C8B-B14F-4D97-AF65-F5344CB8AC3E}">
        <p14:creationId xmlns:p14="http://schemas.microsoft.com/office/powerpoint/2010/main" val="1054473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F2B996-CA0A-4B5F-B72E-AC27DC37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4514" y="5532437"/>
            <a:ext cx="10515600" cy="1325563"/>
          </a:xfrm>
        </p:spPr>
        <p:txBody>
          <a:bodyPr>
            <a:normAutofit/>
          </a:bodyPr>
          <a:lstStyle/>
          <a:p>
            <a:r>
              <a:rPr lang="nl-NL" sz="3600" dirty="0" err="1"/>
              <a:t>Waverider</a:t>
            </a:r>
            <a:r>
              <a:rPr lang="nl-NL" sz="3600" dirty="0"/>
              <a:t> Aircraft: North American (Boeing) XB - 70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B96CF09-6F53-4ED0-BB72-9ED6986A4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90" y="278072"/>
            <a:ext cx="8929396" cy="5498720"/>
          </a:xfrm>
        </p:spPr>
      </p:pic>
    </p:spTree>
    <p:extLst>
      <p:ext uri="{BB962C8B-B14F-4D97-AF65-F5344CB8AC3E}">
        <p14:creationId xmlns:p14="http://schemas.microsoft.com/office/powerpoint/2010/main" val="314126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55C28-AD8E-4E12-A238-CC45F5CBE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400" dirty="0" err="1"/>
              <a:t>Principal</a:t>
            </a:r>
            <a:r>
              <a:rPr lang="nl-NL" sz="5400" dirty="0"/>
              <a:t> Design Features: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4DB9CB-FA89-4634-ACF3-7C4F12719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6411"/>
            <a:ext cx="10515600" cy="3249714"/>
          </a:xfrm>
        </p:spPr>
        <p:txBody>
          <a:bodyPr/>
          <a:lstStyle/>
          <a:p>
            <a:r>
              <a:rPr lang="nl-NL" dirty="0"/>
              <a:t>2 Engine </a:t>
            </a:r>
            <a:r>
              <a:rPr lang="nl-NL" dirty="0" err="1"/>
              <a:t>Waverider</a:t>
            </a:r>
            <a:r>
              <a:rPr lang="nl-NL" dirty="0"/>
              <a:t> Aircraft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Cranked</a:t>
            </a:r>
            <a:r>
              <a:rPr lang="nl-NL" dirty="0"/>
              <a:t> Wing</a:t>
            </a:r>
          </a:p>
          <a:p>
            <a:r>
              <a:rPr lang="nl-NL" dirty="0" err="1"/>
              <a:t>Composite</a:t>
            </a:r>
            <a:r>
              <a:rPr lang="nl-NL" dirty="0"/>
              <a:t> </a:t>
            </a:r>
            <a:r>
              <a:rPr lang="nl-NL" dirty="0" err="1"/>
              <a:t>Structure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Active </a:t>
            </a:r>
            <a:r>
              <a:rPr lang="nl-NL" dirty="0" err="1"/>
              <a:t>Cooling</a:t>
            </a:r>
            <a:endParaRPr lang="nl-NL" dirty="0"/>
          </a:p>
          <a:p>
            <a:r>
              <a:rPr lang="nl-NL" dirty="0"/>
              <a:t>Pre-</a:t>
            </a:r>
            <a:r>
              <a:rPr lang="nl-NL" dirty="0" err="1"/>
              <a:t>Cooled</a:t>
            </a:r>
            <a:r>
              <a:rPr lang="nl-NL" dirty="0"/>
              <a:t> Turbo-</a:t>
            </a:r>
            <a:r>
              <a:rPr lang="nl-NL" dirty="0" err="1"/>
              <a:t>Ramjet</a:t>
            </a:r>
            <a:r>
              <a:rPr lang="nl-NL" dirty="0"/>
              <a:t>-</a:t>
            </a:r>
            <a:r>
              <a:rPr lang="nl-NL" dirty="0" err="1"/>
              <a:t>Rocket</a:t>
            </a:r>
            <a:r>
              <a:rPr lang="nl-NL" dirty="0"/>
              <a:t> Engines</a:t>
            </a:r>
          </a:p>
          <a:p>
            <a:r>
              <a:rPr lang="nl-NL" dirty="0"/>
              <a:t>LH</a:t>
            </a:r>
            <a:r>
              <a:rPr lang="nl-NL" sz="1600" dirty="0"/>
              <a:t>2</a:t>
            </a:r>
            <a:r>
              <a:rPr lang="nl-NL" dirty="0"/>
              <a:t> </a:t>
            </a:r>
            <a:r>
              <a:rPr lang="nl-NL" dirty="0" err="1"/>
              <a:t>Fuel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LO</a:t>
            </a:r>
            <a:r>
              <a:rPr lang="nl-NL" sz="1600" dirty="0"/>
              <a:t>2 </a:t>
            </a:r>
            <a:r>
              <a:rPr lang="nl-NL" dirty="0" err="1"/>
              <a:t>only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Rocket</a:t>
            </a:r>
            <a:r>
              <a:rPr lang="nl-NL" dirty="0"/>
              <a:t> </a:t>
            </a:r>
            <a:r>
              <a:rPr lang="nl-NL" dirty="0" err="1"/>
              <a:t>Propulsion</a:t>
            </a:r>
            <a:r>
              <a:rPr lang="nl-NL" dirty="0"/>
              <a:t> </a:t>
            </a:r>
            <a:r>
              <a:rPr lang="nl-NL" dirty="0" err="1"/>
              <a:t>Phase</a:t>
            </a:r>
            <a:endParaRPr lang="nl-NL" dirty="0"/>
          </a:p>
          <a:p>
            <a:r>
              <a:rPr lang="nl-NL" dirty="0" err="1"/>
              <a:t>Variable</a:t>
            </a:r>
            <a:r>
              <a:rPr lang="nl-NL" dirty="0"/>
              <a:t> </a:t>
            </a:r>
            <a:r>
              <a:rPr lang="nl-NL" dirty="0" err="1"/>
              <a:t>Near</a:t>
            </a:r>
            <a:r>
              <a:rPr lang="nl-NL" dirty="0"/>
              <a:t> </a:t>
            </a:r>
            <a:r>
              <a:rPr lang="nl-NL" dirty="0" err="1"/>
              <a:t>Isentropic</a:t>
            </a:r>
            <a:r>
              <a:rPr lang="nl-NL" dirty="0"/>
              <a:t> Intakes </a:t>
            </a:r>
            <a:r>
              <a:rPr lang="nl-NL" dirty="0" err="1"/>
              <a:t>and</a:t>
            </a:r>
            <a:r>
              <a:rPr lang="nl-NL" dirty="0"/>
              <a:t> Plug </a:t>
            </a:r>
            <a:r>
              <a:rPr lang="nl-NL" dirty="0" err="1"/>
              <a:t>Nozzles</a:t>
            </a:r>
            <a:endParaRPr lang="nl-NL" dirty="0"/>
          </a:p>
          <a:p>
            <a:r>
              <a:rPr lang="nl-NL" dirty="0"/>
              <a:t>Closed </a:t>
            </a:r>
            <a:r>
              <a:rPr lang="nl-NL" dirty="0" err="1"/>
              <a:t>Cycle</a:t>
            </a:r>
            <a:r>
              <a:rPr lang="nl-NL" dirty="0"/>
              <a:t> helium </a:t>
            </a:r>
            <a:r>
              <a:rPr lang="nl-NL" dirty="0" err="1"/>
              <a:t>Coolant</a:t>
            </a:r>
            <a:r>
              <a:rPr lang="nl-NL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3570672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02">
            <a:extLst>
              <a:ext uri="{FF2B5EF4-FFF2-40B4-BE49-F238E27FC236}">
                <a16:creationId xmlns:a16="http://schemas.microsoft.com/office/drawing/2014/main" id="{CC297C40-781A-4571-9699-EB4E197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9298" y="365125"/>
            <a:ext cx="1394867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39C3E360-BA30-488E-9A09-4BE041EBD2F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47873" y="0"/>
            <a:ext cx="7062198" cy="6785361"/>
            <a:chOff x="2215" y="1218"/>
            <a:chExt cx="8735" cy="10429"/>
          </a:xfrm>
        </p:grpSpPr>
        <p:sp>
          <p:nvSpPr>
            <p:cNvPr id="6" name="AutoShape 201">
              <a:extLst>
                <a:ext uri="{FF2B5EF4-FFF2-40B4-BE49-F238E27FC236}">
                  <a16:creationId xmlns:a16="http://schemas.microsoft.com/office/drawing/2014/main" id="{97A6FC20-148E-4D43-B2B6-F3F4BC4B768D}"/>
                </a:ext>
              </a:extLst>
            </p:cNvPr>
            <p:cNvSpPr>
              <a:spLocks noTextEdit="1"/>
            </p:cNvSpPr>
            <p:nvPr/>
          </p:nvSpPr>
          <p:spPr bwMode="auto">
            <a:xfrm>
              <a:off x="2215" y="1218"/>
              <a:ext cx="8735" cy="10429"/>
            </a:xfrm>
            <a:prstGeom prst="leftBracket">
              <a:avLst>
                <a:gd name="adj" fmla="val 994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Oval 200">
              <a:extLst>
                <a:ext uri="{FF2B5EF4-FFF2-40B4-BE49-F238E27FC236}">
                  <a16:creationId xmlns:a16="http://schemas.microsoft.com/office/drawing/2014/main" id="{921FF496-0D3E-45B1-8D8E-BE013226F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6" y="9424"/>
              <a:ext cx="315" cy="2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" name="Oval 199">
              <a:extLst>
                <a:ext uri="{FF2B5EF4-FFF2-40B4-BE49-F238E27FC236}">
                  <a16:creationId xmlns:a16="http://schemas.microsoft.com/office/drawing/2014/main" id="{25859157-AE76-48F2-9D84-DF8010C6CE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5" y="9419"/>
              <a:ext cx="315" cy="3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Oval 198">
              <a:extLst>
                <a:ext uri="{FF2B5EF4-FFF2-40B4-BE49-F238E27FC236}">
                  <a16:creationId xmlns:a16="http://schemas.microsoft.com/office/drawing/2014/main" id="{0A2E9A65-313E-4B5F-A3EF-7284E75A4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5" y="9382"/>
              <a:ext cx="314" cy="2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Oval 197">
              <a:extLst>
                <a:ext uri="{FF2B5EF4-FFF2-40B4-BE49-F238E27FC236}">
                  <a16:creationId xmlns:a16="http://schemas.microsoft.com/office/drawing/2014/main" id="{C799EFF3-A4AE-4E3F-98BC-92CE4D5B8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3" y="9394"/>
              <a:ext cx="314" cy="3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Oval 196">
              <a:extLst>
                <a:ext uri="{FF2B5EF4-FFF2-40B4-BE49-F238E27FC236}">
                  <a16:creationId xmlns:a16="http://schemas.microsoft.com/office/drawing/2014/main" id="{2381F9AC-ED11-4664-8EA9-BE5514D98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" y="5308"/>
              <a:ext cx="312" cy="2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Oval 195">
              <a:extLst>
                <a:ext uri="{FF2B5EF4-FFF2-40B4-BE49-F238E27FC236}">
                  <a16:creationId xmlns:a16="http://schemas.microsoft.com/office/drawing/2014/main" id="{AC2E9E46-5CFF-4D10-8910-2A9ED1E41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6" y="4986"/>
              <a:ext cx="313" cy="3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Rectangle 194">
              <a:extLst>
                <a:ext uri="{FF2B5EF4-FFF2-40B4-BE49-F238E27FC236}">
                  <a16:creationId xmlns:a16="http://schemas.microsoft.com/office/drawing/2014/main" id="{C8C618D6-E949-403C-89DC-ED0898F05B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1" y="4645"/>
              <a:ext cx="1699" cy="2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Oval 193">
              <a:extLst>
                <a:ext uri="{FF2B5EF4-FFF2-40B4-BE49-F238E27FC236}">
                  <a16:creationId xmlns:a16="http://schemas.microsoft.com/office/drawing/2014/main" id="{B403C00B-39A5-45DA-BF25-ACF811F3B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8" y="4987"/>
              <a:ext cx="312" cy="3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Oval 192">
              <a:extLst>
                <a:ext uri="{FF2B5EF4-FFF2-40B4-BE49-F238E27FC236}">
                  <a16:creationId xmlns:a16="http://schemas.microsoft.com/office/drawing/2014/main" id="{E794BBF1-F7C9-4252-8816-BB8622E269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4624"/>
              <a:ext cx="312" cy="29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Oval 191">
              <a:extLst>
                <a:ext uri="{FF2B5EF4-FFF2-40B4-BE49-F238E27FC236}">
                  <a16:creationId xmlns:a16="http://schemas.microsoft.com/office/drawing/2014/main" id="{F3CD6927-1080-4BC4-A1DC-E5034B08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5" y="4960"/>
              <a:ext cx="312" cy="300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Line 190">
              <a:extLst>
                <a:ext uri="{FF2B5EF4-FFF2-40B4-BE49-F238E27FC236}">
                  <a16:creationId xmlns:a16="http://schemas.microsoft.com/office/drawing/2014/main" id="{7EBD90A6-5EA1-4A82-8328-5A425F61BB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541" y="4031"/>
              <a:ext cx="8" cy="2104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Oval 189">
              <a:extLst>
                <a:ext uri="{FF2B5EF4-FFF2-40B4-BE49-F238E27FC236}">
                  <a16:creationId xmlns:a16="http://schemas.microsoft.com/office/drawing/2014/main" id="{BA580016-629A-402A-BD05-06744718C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" y="4904"/>
              <a:ext cx="500" cy="476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Rectangle 188">
              <a:extLst>
                <a:ext uri="{FF2B5EF4-FFF2-40B4-BE49-F238E27FC236}">
                  <a16:creationId xmlns:a16="http://schemas.microsoft.com/office/drawing/2014/main" id="{2E00CDB8-6030-40F2-B67E-BC6F931A0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" y="5318"/>
              <a:ext cx="1757" cy="30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Oval 187">
              <a:extLst>
                <a:ext uri="{FF2B5EF4-FFF2-40B4-BE49-F238E27FC236}">
                  <a16:creationId xmlns:a16="http://schemas.microsoft.com/office/drawing/2014/main" id="{D07B50EB-88FB-49D9-952F-F7CA56580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1" y="4900"/>
              <a:ext cx="497" cy="47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Oval 186">
              <a:extLst>
                <a:ext uri="{FF2B5EF4-FFF2-40B4-BE49-F238E27FC236}">
                  <a16:creationId xmlns:a16="http://schemas.microsoft.com/office/drawing/2014/main" id="{7F240E7F-4A5B-43A2-B5C5-64ED59CA4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2" y="4950"/>
              <a:ext cx="153" cy="33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Oval 185">
              <a:extLst>
                <a:ext uri="{FF2B5EF4-FFF2-40B4-BE49-F238E27FC236}">
                  <a16:creationId xmlns:a16="http://schemas.microsoft.com/office/drawing/2014/main" id="{67AB2BC3-6246-4304-94E2-B5435341F2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1" y="9481"/>
              <a:ext cx="329" cy="148"/>
            </a:xfrm>
            <a:prstGeom prst="ellipse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Oval 184">
              <a:extLst>
                <a:ext uri="{FF2B5EF4-FFF2-40B4-BE49-F238E27FC236}">
                  <a16:creationId xmlns:a16="http://schemas.microsoft.com/office/drawing/2014/main" id="{0A143559-89BB-4C5E-A404-3BA180FE1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0" y="9514"/>
              <a:ext cx="326" cy="301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Oval 183">
              <a:extLst>
                <a:ext uri="{FF2B5EF4-FFF2-40B4-BE49-F238E27FC236}">
                  <a16:creationId xmlns:a16="http://schemas.microsoft.com/office/drawing/2014/main" id="{8DA7CDF9-2005-4B60-86D8-50BB3D04E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5" y="9473"/>
              <a:ext cx="310" cy="270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Oval 182">
              <a:extLst>
                <a:ext uri="{FF2B5EF4-FFF2-40B4-BE49-F238E27FC236}">
                  <a16:creationId xmlns:a16="http://schemas.microsoft.com/office/drawing/2014/main" id="{6FB6CA3D-3A88-45E5-9273-4CCE60F77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1" y="9368"/>
              <a:ext cx="500" cy="475"/>
            </a:xfrm>
            <a:prstGeom prst="ellipse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Oval 181">
              <a:extLst>
                <a:ext uri="{FF2B5EF4-FFF2-40B4-BE49-F238E27FC236}">
                  <a16:creationId xmlns:a16="http://schemas.microsoft.com/office/drawing/2014/main" id="{BB0F41FC-A937-4CF1-8CB5-DA3F834BE9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6" y="9318"/>
              <a:ext cx="500" cy="477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Oval 180">
              <a:extLst>
                <a:ext uri="{FF2B5EF4-FFF2-40B4-BE49-F238E27FC236}">
                  <a16:creationId xmlns:a16="http://schemas.microsoft.com/office/drawing/2014/main" id="{26287ED7-595B-400C-86B7-B2722F7F8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" y="4955"/>
              <a:ext cx="307" cy="29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" name="Line 179">
              <a:extLst>
                <a:ext uri="{FF2B5EF4-FFF2-40B4-BE49-F238E27FC236}">
                  <a16:creationId xmlns:a16="http://schemas.microsoft.com/office/drawing/2014/main" id="{682A7EF0-4934-4651-9C3A-379094A12E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7" y="10092"/>
              <a:ext cx="634" cy="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" name="Line 178">
              <a:extLst>
                <a:ext uri="{FF2B5EF4-FFF2-40B4-BE49-F238E27FC236}">
                  <a16:creationId xmlns:a16="http://schemas.microsoft.com/office/drawing/2014/main" id="{1FDC9EA5-7DBA-4D7B-A6DB-D57844A090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8" y="10030"/>
              <a:ext cx="1" cy="22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" name="Line 177">
              <a:extLst>
                <a:ext uri="{FF2B5EF4-FFF2-40B4-BE49-F238E27FC236}">
                  <a16:creationId xmlns:a16="http://schemas.microsoft.com/office/drawing/2014/main" id="{9AF4643B-E7D2-4FAD-9B00-767316209A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17" y="10240"/>
              <a:ext cx="355" cy="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Line 176">
              <a:extLst>
                <a:ext uri="{FF2B5EF4-FFF2-40B4-BE49-F238E27FC236}">
                  <a16:creationId xmlns:a16="http://schemas.microsoft.com/office/drawing/2014/main" id="{E0564F23-1F4B-44E4-A00F-FB2B8AF9EC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2" y="10093"/>
              <a:ext cx="1400" cy="16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Line 175">
              <a:extLst>
                <a:ext uri="{FF2B5EF4-FFF2-40B4-BE49-F238E27FC236}">
                  <a16:creationId xmlns:a16="http://schemas.microsoft.com/office/drawing/2014/main" id="{62273544-5DC4-41A8-AEAE-58B59BC044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8" y="9728"/>
              <a:ext cx="3614" cy="32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Line 174">
              <a:extLst>
                <a:ext uri="{FF2B5EF4-FFF2-40B4-BE49-F238E27FC236}">
                  <a16:creationId xmlns:a16="http://schemas.microsoft.com/office/drawing/2014/main" id="{4D74391C-D886-425F-A9F5-ED51CC69B3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24" y="4266"/>
              <a:ext cx="8" cy="176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Line 173">
              <a:extLst>
                <a:ext uri="{FF2B5EF4-FFF2-40B4-BE49-F238E27FC236}">
                  <a16:creationId xmlns:a16="http://schemas.microsoft.com/office/drawing/2014/main" id="{3A3C937C-9B2A-4FA8-AAED-742621E334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94" y="5943"/>
              <a:ext cx="2847" cy="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Line 172">
              <a:extLst>
                <a:ext uri="{FF2B5EF4-FFF2-40B4-BE49-F238E27FC236}">
                  <a16:creationId xmlns:a16="http://schemas.microsoft.com/office/drawing/2014/main" id="{CCA853A4-385C-47A0-A008-240AC7715C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62" y="5941"/>
              <a:ext cx="47" cy="17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Line 171">
              <a:extLst>
                <a:ext uri="{FF2B5EF4-FFF2-40B4-BE49-F238E27FC236}">
                  <a16:creationId xmlns:a16="http://schemas.microsoft.com/office/drawing/2014/main" id="{BA139A2A-CC5B-44ED-B87F-8C22659EA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8" y="6005"/>
              <a:ext cx="1277" cy="16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Line 170">
              <a:extLst>
                <a:ext uri="{FF2B5EF4-FFF2-40B4-BE49-F238E27FC236}">
                  <a16:creationId xmlns:a16="http://schemas.microsoft.com/office/drawing/2014/main" id="{322FFE18-374B-4591-A748-7765FB109B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4" y="5241"/>
              <a:ext cx="3553" cy="74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Arc 169">
              <a:extLst>
                <a:ext uri="{FF2B5EF4-FFF2-40B4-BE49-F238E27FC236}">
                  <a16:creationId xmlns:a16="http://schemas.microsoft.com/office/drawing/2014/main" id="{DDEAA381-C9A1-445E-BFF8-2175D3A34199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340" y="5051"/>
              <a:ext cx="196" cy="146"/>
            </a:xfrm>
            <a:custGeom>
              <a:avLst/>
              <a:gdLst>
                <a:gd name="G0" fmla="+- 21554 0 0"/>
                <a:gd name="G1" fmla="+- 0 0 0"/>
                <a:gd name="G2" fmla="+- 21600 0 0"/>
                <a:gd name="T0" fmla="*/ 43153 w 43153"/>
                <a:gd name="T1" fmla="*/ 179 h 21600"/>
                <a:gd name="T2" fmla="*/ 0 w 43153"/>
                <a:gd name="T3" fmla="*/ 1414 h 21600"/>
                <a:gd name="T4" fmla="*/ 21554 w 43153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43153" y="179"/>
                  </a:moveTo>
                  <a:cubicBezTo>
                    <a:pt x="43054" y="12038"/>
                    <a:pt x="33413" y="21599"/>
                    <a:pt x="21554" y="21599"/>
                  </a:cubicBezTo>
                  <a:cubicBezTo>
                    <a:pt x="10173" y="21599"/>
                    <a:pt x="745" y="12770"/>
                    <a:pt x="0" y="1413"/>
                  </a:cubicBezTo>
                </a:path>
                <a:path w="43153" h="21600" stroke="0" extrusionOk="0">
                  <a:moveTo>
                    <a:pt x="43153" y="179"/>
                  </a:moveTo>
                  <a:cubicBezTo>
                    <a:pt x="43054" y="12038"/>
                    <a:pt x="33413" y="21599"/>
                    <a:pt x="21554" y="21599"/>
                  </a:cubicBezTo>
                  <a:cubicBezTo>
                    <a:pt x="10173" y="21599"/>
                    <a:pt x="745" y="12770"/>
                    <a:pt x="0" y="1413"/>
                  </a:cubicBezTo>
                  <a:lnTo>
                    <a:pt x="21554" y="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Line 168">
              <a:extLst>
                <a:ext uri="{FF2B5EF4-FFF2-40B4-BE49-F238E27FC236}">
                  <a16:creationId xmlns:a16="http://schemas.microsoft.com/office/drawing/2014/main" id="{55665D6B-93A8-4EB1-B94A-4A0EA738B3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0" y="4328"/>
              <a:ext cx="3552" cy="75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Line 167">
              <a:extLst>
                <a:ext uri="{FF2B5EF4-FFF2-40B4-BE49-F238E27FC236}">
                  <a16:creationId xmlns:a16="http://schemas.microsoft.com/office/drawing/2014/main" id="{917784C2-111A-4629-9E97-DF936F3FD7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8" y="4284"/>
              <a:ext cx="2884" cy="1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Line 166">
              <a:extLst>
                <a:ext uri="{FF2B5EF4-FFF2-40B4-BE49-F238E27FC236}">
                  <a16:creationId xmlns:a16="http://schemas.microsoft.com/office/drawing/2014/main" id="{7EE0CAC0-621E-47F0-825E-D3D0E1F1DB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19" y="2665"/>
              <a:ext cx="1346" cy="166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Line 165">
              <a:extLst>
                <a:ext uri="{FF2B5EF4-FFF2-40B4-BE49-F238E27FC236}">
                  <a16:creationId xmlns:a16="http://schemas.microsoft.com/office/drawing/2014/main" id="{920F94A1-E9DD-41C3-A75A-DA5E39B8BA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4" y="2681"/>
              <a:ext cx="31" cy="154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Line 164">
              <a:extLst>
                <a:ext uri="{FF2B5EF4-FFF2-40B4-BE49-F238E27FC236}">
                  <a16:creationId xmlns:a16="http://schemas.microsoft.com/office/drawing/2014/main" id="{1E985E0A-0C46-4D66-B4D9-F5172CB3B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85" y="9822"/>
              <a:ext cx="1" cy="149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Line 163">
              <a:extLst>
                <a:ext uri="{FF2B5EF4-FFF2-40B4-BE49-F238E27FC236}">
                  <a16:creationId xmlns:a16="http://schemas.microsoft.com/office/drawing/2014/main" id="{5364E448-E7EE-476F-A96E-BD213E2430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9" y="5173"/>
              <a:ext cx="2281" cy="486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Line 162">
              <a:extLst>
                <a:ext uri="{FF2B5EF4-FFF2-40B4-BE49-F238E27FC236}">
                  <a16:creationId xmlns:a16="http://schemas.microsoft.com/office/drawing/2014/main" id="{F3FAEC9D-19B4-4951-AB00-D1C70B086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46" y="4583"/>
              <a:ext cx="2300" cy="507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Line 161">
              <a:extLst>
                <a:ext uri="{FF2B5EF4-FFF2-40B4-BE49-F238E27FC236}">
                  <a16:creationId xmlns:a16="http://schemas.microsoft.com/office/drawing/2014/main" id="{AF573F9C-AB20-41C9-9526-1A64BE6BAD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46" y="9561"/>
              <a:ext cx="511" cy="2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Rectangle 160">
              <a:extLst>
                <a:ext uri="{FF2B5EF4-FFF2-40B4-BE49-F238E27FC236}">
                  <a16:creationId xmlns:a16="http://schemas.microsoft.com/office/drawing/2014/main" id="{E76A7C66-EBD1-4DA8-8A3D-6008E2CF6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" y="9575"/>
              <a:ext cx="602" cy="14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Line 159">
              <a:extLst>
                <a:ext uri="{FF2B5EF4-FFF2-40B4-BE49-F238E27FC236}">
                  <a16:creationId xmlns:a16="http://schemas.microsoft.com/office/drawing/2014/main" id="{8D1DAEAA-9DE2-473B-9FDE-F15C16074A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7" y="4261"/>
              <a:ext cx="3553" cy="7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Line 158">
              <a:extLst>
                <a:ext uri="{FF2B5EF4-FFF2-40B4-BE49-F238E27FC236}">
                  <a16:creationId xmlns:a16="http://schemas.microsoft.com/office/drawing/2014/main" id="{45667055-98CB-4D54-90EB-5814AAA4E8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5201"/>
              <a:ext cx="3686" cy="7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Line 157">
              <a:extLst>
                <a:ext uri="{FF2B5EF4-FFF2-40B4-BE49-F238E27FC236}">
                  <a16:creationId xmlns:a16="http://schemas.microsoft.com/office/drawing/2014/main" id="{BBC9D233-2685-4D54-965C-AB8210A9A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63" y="5404"/>
              <a:ext cx="658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Line 156">
              <a:extLst>
                <a:ext uri="{FF2B5EF4-FFF2-40B4-BE49-F238E27FC236}">
                  <a16:creationId xmlns:a16="http://schemas.microsoft.com/office/drawing/2014/main" id="{0BEF3A6B-552D-408A-904F-F2914266CF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3" y="9784"/>
              <a:ext cx="3614" cy="3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Rectangle 155">
              <a:extLst>
                <a:ext uri="{FF2B5EF4-FFF2-40B4-BE49-F238E27FC236}">
                  <a16:creationId xmlns:a16="http://schemas.microsoft.com/office/drawing/2014/main" id="{26418BA7-9019-4F0B-B612-DA24CCF2E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8" y="9354"/>
              <a:ext cx="641" cy="43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3" name="Arc 154">
              <a:extLst>
                <a:ext uri="{FF2B5EF4-FFF2-40B4-BE49-F238E27FC236}">
                  <a16:creationId xmlns:a16="http://schemas.microsoft.com/office/drawing/2014/main" id="{ED9D7F50-7B79-4905-9E9B-A0C933EE30B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6" y="9391"/>
              <a:ext cx="1471" cy="1563"/>
            </a:xfrm>
            <a:custGeom>
              <a:avLst/>
              <a:gdLst>
                <a:gd name="G0" fmla="+- 7 0 0"/>
                <a:gd name="G1" fmla="+- 21600 0 0"/>
                <a:gd name="G2" fmla="+- 21600 0 0"/>
                <a:gd name="T0" fmla="*/ 0 w 14010"/>
                <a:gd name="T1" fmla="*/ 0 h 21600"/>
                <a:gd name="T2" fmla="*/ 14010 w 14010"/>
                <a:gd name="T3" fmla="*/ 5154 h 21600"/>
                <a:gd name="T4" fmla="*/ 7 w 1401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0" h="21600" fill="none" extrusionOk="0">
                  <a:moveTo>
                    <a:pt x="0" y="0"/>
                  </a:moveTo>
                  <a:cubicBezTo>
                    <a:pt x="2" y="0"/>
                    <a:pt x="4" y="0"/>
                    <a:pt x="7" y="0"/>
                  </a:cubicBezTo>
                  <a:cubicBezTo>
                    <a:pt x="5138" y="0"/>
                    <a:pt x="10102" y="1827"/>
                    <a:pt x="14010" y="5153"/>
                  </a:cubicBezTo>
                </a:path>
                <a:path w="14010" h="21600" stroke="0" extrusionOk="0">
                  <a:moveTo>
                    <a:pt x="0" y="0"/>
                  </a:moveTo>
                  <a:cubicBezTo>
                    <a:pt x="2" y="0"/>
                    <a:pt x="4" y="0"/>
                    <a:pt x="7" y="0"/>
                  </a:cubicBezTo>
                  <a:cubicBezTo>
                    <a:pt x="5138" y="0"/>
                    <a:pt x="10102" y="1827"/>
                    <a:pt x="14010" y="5153"/>
                  </a:cubicBezTo>
                  <a:lnTo>
                    <a:pt x="7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4" name="Arc 153">
              <a:extLst>
                <a:ext uri="{FF2B5EF4-FFF2-40B4-BE49-F238E27FC236}">
                  <a16:creationId xmlns:a16="http://schemas.microsoft.com/office/drawing/2014/main" id="{3801169D-F395-496A-A0A5-57A796BC59A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889" y="9621"/>
              <a:ext cx="1204" cy="14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3350"/>
                <a:gd name="T1" fmla="*/ 0 h 21600"/>
                <a:gd name="T2" fmla="*/ 13350 w 13350"/>
                <a:gd name="T3" fmla="*/ 4619 h 21600"/>
                <a:gd name="T4" fmla="*/ 0 w 133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50" h="21600" fill="none" extrusionOk="0">
                  <a:moveTo>
                    <a:pt x="0" y="0"/>
                  </a:moveTo>
                  <a:cubicBezTo>
                    <a:pt x="4841" y="0"/>
                    <a:pt x="9543" y="1626"/>
                    <a:pt x="13349" y="4619"/>
                  </a:cubicBezTo>
                </a:path>
                <a:path w="13350" h="21600" stroke="0" extrusionOk="0">
                  <a:moveTo>
                    <a:pt x="0" y="0"/>
                  </a:moveTo>
                  <a:cubicBezTo>
                    <a:pt x="4841" y="0"/>
                    <a:pt x="9543" y="1626"/>
                    <a:pt x="13349" y="46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5" name="Line 152">
              <a:extLst>
                <a:ext uri="{FF2B5EF4-FFF2-40B4-BE49-F238E27FC236}">
                  <a16:creationId xmlns:a16="http://schemas.microsoft.com/office/drawing/2014/main" id="{48DD4A06-BCE0-44E1-80EE-D2B5591CDF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0" y="9326"/>
              <a:ext cx="3925" cy="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6" name="Oval 151">
              <a:extLst>
                <a:ext uri="{FF2B5EF4-FFF2-40B4-BE49-F238E27FC236}">
                  <a16:creationId xmlns:a16="http://schemas.microsoft.com/office/drawing/2014/main" id="{06C56730-3B4C-40DA-9500-FB395257BD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3" y="5350"/>
              <a:ext cx="313" cy="299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7" name="Oval 150">
              <a:extLst>
                <a:ext uri="{FF2B5EF4-FFF2-40B4-BE49-F238E27FC236}">
                  <a16:creationId xmlns:a16="http://schemas.microsoft.com/office/drawing/2014/main" id="{7BAE05E3-67C6-46A8-BF84-2380D1992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2" y="4645"/>
              <a:ext cx="311" cy="298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8" name="Line 149">
              <a:extLst>
                <a:ext uri="{FF2B5EF4-FFF2-40B4-BE49-F238E27FC236}">
                  <a16:creationId xmlns:a16="http://schemas.microsoft.com/office/drawing/2014/main" id="{8CB0BD36-E29C-4E50-B85A-5A11F85DE8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17" y="5610"/>
              <a:ext cx="1237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9" name="Rectangle 148">
              <a:extLst>
                <a:ext uri="{FF2B5EF4-FFF2-40B4-BE49-F238E27FC236}">
                  <a16:creationId xmlns:a16="http://schemas.microsoft.com/office/drawing/2014/main" id="{5C8BD206-1C60-45A2-BC20-3BF7B0579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6" y="4967"/>
              <a:ext cx="2298" cy="3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0" name="Oval 147">
              <a:extLst>
                <a:ext uri="{FF2B5EF4-FFF2-40B4-BE49-F238E27FC236}">
                  <a16:creationId xmlns:a16="http://schemas.microsoft.com/office/drawing/2014/main" id="{767EEF2C-0AF9-43B8-B03D-EDDA6D3F1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7" y="4997"/>
              <a:ext cx="314" cy="29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1" name="Oval 146">
              <a:extLst>
                <a:ext uri="{FF2B5EF4-FFF2-40B4-BE49-F238E27FC236}">
                  <a16:creationId xmlns:a16="http://schemas.microsoft.com/office/drawing/2014/main" id="{D143635E-3B8B-479D-8CA2-3B36B3E7D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6" y="9578"/>
              <a:ext cx="314" cy="297"/>
            </a:xfrm>
            <a:prstGeom prst="ellipse">
              <a:avLst/>
            </a:prstGeom>
            <a:solidFill>
              <a:srgbClr val="3366FF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2" name="Rectangle 145">
              <a:extLst>
                <a:ext uri="{FF2B5EF4-FFF2-40B4-BE49-F238E27FC236}">
                  <a16:creationId xmlns:a16="http://schemas.microsoft.com/office/drawing/2014/main" id="{585CBB61-49B0-4BEB-B014-B13544724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9463"/>
              <a:ext cx="2307" cy="2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3" name="Oval 144">
              <a:extLst>
                <a:ext uri="{FF2B5EF4-FFF2-40B4-BE49-F238E27FC236}">
                  <a16:creationId xmlns:a16="http://schemas.microsoft.com/office/drawing/2014/main" id="{5413E482-A0DA-4186-8AB9-27B0E7A9B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23" y="5650"/>
              <a:ext cx="315" cy="298"/>
            </a:xfrm>
            <a:prstGeom prst="ellipse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4" name="Oval 143">
              <a:extLst>
                <a:ext uri="{FF2B5EF4-FFF2-40B4-BE49-F238E27FC236}">
                  <a16:creationId xmlns:a16="http://schemas.microsoft.com/office/drawing/2014/main" id="{C4A6442C-4B1E-4B21-8529-03D5FB231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51" y="4282"/>
              <a:ext cx="313" cy="298"/>
            </a:xfrm>
            <a:prstGeom prst="ellipse">
              <a:avLst/>
            </a:prstGeom>
            <a:solidFill>
              <a:srgbClr val="9933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5" name="Line 142">
              <a:extLst>
                <a:ext uri="{FF2B5EF4-FFF2-40B4-BE49-F238E27FC236}">
                  <a16:creationId xmlns:a16="http://schemas.microsoft.com/office/drawing/2014/main" id="{37F7606E-3F65-49E3-8D50-B71283C8FD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2" y="4252"/>
              <a:ext cx="2884" cy="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6" name="Line 141">
              <a:extLst>
                <a:ext uri="{FF2B5EF4-FFF2-40B4-BE49-F238E27FC236}">
                  <a16:creationId xmlns:a16="http://schemas.microsoft.com/office/drawing/2014/main" id="{91A5E97F-0354-4045-9CF0-B5CA2F9869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96" y="2641"/>
              <a:ext cx="1339" cy="16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7" name="Line 140">
              <a:extLst>
                <a:ext uri="{FF2B5EF4-FFF2-40B4-BE49-F238E27FC236}">
                  <a16:creationId xmlns:a16="http://schemas.microsoft.com/office/drawing/2014/main" id="{3267F383-3D30-419A-B53F-0A83B718C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3" y="5989"/>
              <a:ext cx="1279" cy="165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8" name="Rectangle 139">
              <a:extLst>
                <a:ext uri="{FF2B5EF4-FFF2-40B4-BE49-F238E27FC236}">
                  <a16:creationId xmlns:a16="http://schemas.microsoft.com/office/drawing/2014/main" id="{EE699F33-85A1-492B-BBAB-1444F7FDC1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2" y="4620"/>
              <a:ext cx="2231" cy="2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9" name="Rectangle 138">
              <a:extLst>
                <a:ext uri="{FF2B5EF4-FFF2-40B4-BE49-F238E27FC236}">
                  <a16:creationId xmlns:a16="http://schemas.microsoft.com/office/drawing/2014/main" id="{C897C32E-DAAA-4F3B-9EEE-6B9D994E7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1" y="5389"/>
              <a:ext cx="2241" cy="30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0" name="Line 137">
              <a:extLst>
                <a:ext uri="{FF2B5EF4-FFF2-40B4-BE49-F238E27FC236}">
                  <a16:creationId xmlns:a16="http://schemas.microsoft.com/office/drawing/2014/main" id="{1BF2AB5E-E3F7-414E-BF8E-DE2B348EFB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59" y="4779"/>
              <a:ext cx="136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" name="Line 136">
              <a:extLst>
                <a:ext uri="{FF2B5EF4-FFF2-40B4-BE49-F238E27FC236}">
                  <a16:creationId xmlns:a16="http://schemas.microsoft.com/office/drawing/2014/main" id="{84A80AE4-A1F5-4E60-9E3B-64F5EB2D38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66" y="5525"/>
              <a:ext cx="136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" name="Line 135">
              <a:extLst>
                <a:ext uri="{FF2B5EF4-FFF2-40B4-BE49-F238E27FC236}">
                  <a16:creationId xmlns:a16="http://schemas.microsoft.com/office/drawing/2014/main" id="{2E6C0A1E-68EE-45EE-8733-D352CD5A42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6" y="10112"/>
              <a:ext cx="1399" cy="16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" name="Line 134">
              <a:extLst>
                <a:ext uri="{FF2B5EF4-FFF2-40B4-BE49-F238E27FC236}">
                  <a16:creationId xmlns:a16="http://schemas.microsoft.com/office/drawing/2014/main" id="{53766C52-C550-4EB3-823C-D4A8660B0D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57" y="9903"/>
              <a:ext cx="2054" cy="26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4" name="Line 133">
              <a:extLst>
                <a:ext uri="{FF2B5EF4-FFF2-40B4-BE49-F238E27FC236}">
                  <a16:creationId xmlns:a16="http://schemas.microsoft.com/office/drawing/2014/main" id="{BAA5C621-4B26-4FAD-96BA-66272F97D0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63" y="9867"/>
              <a:ext cx="533" cy="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5" name="Oval 132">
              <a:extLst>
                <a:ext uri="{FF2B5EF4-FFF2-40B4-BE49-F238E27FC236}">
                  <a16:creationId xmlns:a16="http://schemas.microsoft.com/office/drawing/2014/main" id="{8B41516A-C560-47A1-A38D-4D2C54FC5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2" y="9801"/>
              <a:ext cx="316" cy="298"/>
            </a:xfrm>
            <a:prstGeom prst="ellipse">
              <a:avLst/>
            </a:prstGeom>
            <a:solidFill>
              <a:srgbClr val="993300">
                <a:alpha val="60001"/>
              </a:srgbClr>
            </a:solidFill>
            <a:ln w="12700">
              <a:solidFill>
                <a:srgbClr val="9933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6" name="Line 131">
              <a:extLst>
                <a:ext uri="{FF2B5EF4-FFF2-40B4-BE49-F238E27FC236}">
                  <a16:creationId xmlns:a16="http://schemas.microsoft.com/office/drawing/2014/main" id="{5370655E-673A-42E7-A83F-59B5781EB7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0" y="7639"/>
              <a:ext cx="77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7" name="Line 130">
              <a:extLst>
                <a:ext uri="{FF2B5EF4-FFF2-40B4-BE49-F238E27FC236}">
                  <a16:creationId xmlns:a16="http://schemas.microsoft.com/office/drawing/2014/main" id="{72365A60-0E5A-4190-A83F-6A67E95CF5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2" y="2633"/>
              <a:ext cx="2" cy="14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8" name="Line 129">
              <a:extLst>
                <a:ext uri="{FF2B5EF4-FFF2-40B4-BE49-F238E27FC236}">
                  <a16:creationId xmlns:a16="http://schemas.microsoft.com/office/drawing/2014/main" id="{316C33FA-ACB9-4660-B7AE-D5806240BD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0" y="2624"/>
              <a:ext cx="826" cy="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9" name="Line 128">
              <a:extLst>
                <a:ext uri="{FF2B5EF4-FFF2-40B4-BE49-F238E27FC236}">
                  <a16:creationId xmlns:a16="http://schemas.microsoft.com/office/drawing/2014/main" id="{F07179FC-882D-4CA3-B855-51CE196C10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6" y="10273"/>
              <a:ext cx="565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0" name="Arc 127">
              <a:extLst>
                <a:ext uri="{FF2B5EF4-FFF2-40B4-BE49-F238E27FC236}">
                  <a16:creationId xmlns:a16="http://schemas.microsoft.com/office/drawing/2014/main" id="{A927BB3C-EB00-4B71-BF35-FB37A86ED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" y="9336"/>
              <a:ext cx="739" cy="18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7738"/>
                <a:gd name="T1" fmla="*/ 0 h 21600"/>
                <a:gd name="T2" fmla="*/ 17738 w 17738"/>
                <a:gd name="T3" fmla="*/ 9274 h 21600"/>
                <a:gd name="T4" fmla="*/ 0 w 1773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738" h="21600" fill="none" extrusionOk="0">
                  <a:moveTo>
                    <a:pt x="0" y="0"/>
                  </a:moveTo>
                  <a:cubicBezTo>
                    <a:pt x="7074" y="0"/>
                    <a:pt x="13700" y="3464"/>
                    <a:pt x="17737" y="9274"/>
                  </a:cubicBezTo>
                </a:path>
                <a:path w="17738" h="21600" stroke="0" extrusionOk="0">
                  <a:moveTo>
                    <a:pt x="0" y="0"/>
                  </a:moveTo>
                  <a:cubicBezTo>
                    <a:pt x="7074" y="0"/>
                    <a:pt x="13700" y="3464"/>
                    <a:pt x="17737" y="927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1" name="Line 126">
              <a:extLst>
                <a:ext uri="{FF2B5EF4-FFF2-40B4-BE49-F238E27FC236}">
                  <a16:creationId xmlns:a16="http://schemas.microsoft.com/office/drawing/2014/main" id="{19B4E7B1-6B68-430A-8547-252F67711B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53" y="9413"/>
              <a:ext cx="496" cy="1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2" name="Line 125">
              <a:extLst>
                <a:ext uri="{FF2B5EF4-FFF2-40B4-BE49-F238E27FC236}">
                  <a16:creationId xmlns:a16="http://schemas.microsoft.com/office/drawing/2014/main" id="{79CA4B3F-460D-492C-BB5F-802DD02FC9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10" y="8268"/>
              <a:ext cx="741" cy="10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" name="Line 124">
              <a:extLst>
                <a:ext uri="{FF2B5EF4-FFF2-40B4-BE49-F238E27FC236}">
                  <a16:creationId xmlns:a16="http://schemas.microsoft.com/office/drawing/2014/main" id="{D4EE7639-146A-45F1-8DF1-26F2EC754D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22" y="8250"/>
              <a:ext cx="473" cy="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4" name="Line 123">
              <a:extLst>
                <a:ext uri="{FF2B5EF4-FFF2-40B4-BE49-F238E27FC236}">
                  <a16:creationId xmlns:a16="http://schemas.microsoft.com/office/drawing/2014/main" id="{073C6A6B-C0BA-47CF-B0B5-86B8878FA9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2" y="8267"/>
              <a:ext cx="44" cy="1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5" name="Line 122">
              <a:extLst>
                <a:ext uri="{FF2B5EF4-FFF2-40B4-BE49-F238E27FC236}">
                  <a16:creationId xmlns:a16="http://schemas.microsoft.com/office/drawing/2014/main" id="{B631AA30-9A8D-48F9-B114-3F4A65F35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65" y="8414"/>
              <a:ext cx="7" cy="8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6" name="Line 121">
              <a:extLst>
                <a:ext uri="{FF2B5EF4-FFF2-40B4-BE49-F238E27FC236}">
                  <a16:creationId xmlns:a16="http://schemas.microsoft.com/office/drawing/2014/main" id="{BB6FD5DC-C216-429D-9181-6B5C808F00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84" y="9273"/>
              <a:ext cx="323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7" name="Line 120">
              <a:extLst>
                <a:ext uri="{FF2B5EF4-FFF2-40B4-BE49-F238E27FC236}">
                  <a16:creationId xmlns:a16="http://schemas.microsoft.com/office/drawing/2014/main" id="{F1E06834-22E9-4906-AE3A-EC62E6E137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6" y="5125"/>
              <a:ext cx="1054" cy="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8" name="Line 119">
              <a:extLst>
                <a:ext uri="{FF2B5EF4-FFF2-40B4-BE49-F238E27FC236}">
                  <a16:creationId xmlns:a16="http://schemas.microsoft.com/office/drawing/2014/main" id="{2C9F6F22-5EE7-445C-8BA1-E6BB8D7AA2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80" y="8381"/>
              <a:ext cx="324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9" name="Rectangle 118">
              <a:extLst>
                <a:ext uri="{FF2B5EF4-FFF2-40B4-BE49-F238E27FC236}">
                  <a16:creationId xmlns:a16="http://schemas.microsoft.com/office/drawing/2014/main" id="{237E4FED-5426-4591-A1FF-E2B4FE45D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3" y="4944"/>
              <a:ext cx="743" cy="187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0" name="Rectangle 117">
              <a:extLst>
                <a:ext uri="{FF2B5EF4-FFF2-40B4-BE49-F238E27FC236}">
                  <a16:creationId xmlns:a16="http://schemas.microsoft.com/office/drawing/2014/main" id="{AFB610E2-892D-419A-86A7-F177EBFB4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18" y="5193"/>
              <a:ext cx="764" cy="160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1" name="Line 116">
              <a:extLst>
                <a:ext uri="{FF2B5EF4-FFF2-40B4-BE49-F238E27FC236}">
                  <a16:creationId xmlns:a16="http://schemas.microsoft.com/office/drawing/2014/main" id="{865C0E3F-8E21-4162-8F40-D33AFD7234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6" y="5025"/>
              <a:ext cx="1033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2" name="Line 115">
              <a:extLst>
                <a:ext uri="{FF2B5EF4-FFF2-40B4-BE49-F238E27FC236}">
                  <a16:creationId xmlns:a16="http://schemas.microsoft.com/office/drawing/2014/main" id="{1CB86F38-B9A6-4CBC-AB82-B482C960FA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93" y="5956"/>
              <a:ext cx="431" cy="167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3" name="Line 114">
              <a:extLst>
                <a:ext uri="{FF2B5EF4-FFF2-40B4-BE49-F238E27FC236}">
                  <a16:creationId xmlns:a16="http://schemas.microsoft.com/office/drawing/2014/main" id="{AD4370C6-62FA-4A5F-80D9-A781899D1F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7" y="2660"/>
              <a:ext cx="418" cy="16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4" name="Line 113">
              <a:extLst>
                <a:ext uri="{FF2B5EF4-FFF2-40B4-BE49-F238E27FC236}">
                  <a16:creationId xmlns:a16="http://schemas.microsoft.com/office/drawing/2014/main" id="{673AFD4B-D348-4FA2-8825-44434C4E0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62" y="9977"/>
              <a:ext cx="408" cy="3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5" name="Arc 112">
              <a:extLst>
                <a:ext uri="{FF2B5EF4-FFF2-40B4-BE49-F238E27FC236}">
                  <a16:creationId xmlns:a16="http://schemas.microsoft.com/office/drawing/2014/main" id="{533263E0-27EE-4FD8-85F0-7A669CC5A1C6}"/>
                </a:ext>
              </a:extLst>
            </p:cNvPr>
            <p:cNvSpPr>
              <a:spLocks/>
            </p:cNvSpPr>
            <p:nvPr/>
          </p:nvSpPr>
          <p:spPr bwMode="auto">
            <a:xfrm rot="19311555" flipH="1">
              <a:off x="6272" y="9911"/>
              <a:ext cx="153" cy="14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6" name="Line 111">
              <a:extLst>
                <a:ext uri="{FF2B5EF4-FFF2-40B4-BE49-F238E27FC236}">
                  <a16:creationId xmlns:a16="http://schemas.microsoft.com/office/drawing/2014/main" id="{75796FCE-518A-4288-BED9-E92BD1AD0F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55" y="6112"/>
              <a:ext cx="705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7" name="Line 110">
              <a:extLst>
                <a:ext uri="{FF2B5EF4-FFF2-40B4-BE49-F238E27FC236}">
                  <a16:creationId xmlns:a16="http://schemas.microsoft.com/office/drawing/2014/main" id="{CFA9E542-66DC-43E5-8CDA-DB279C8E21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42" y="6869"/>
              <a:ext cx="535" cy="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8" name="Line 109">
              <a:extLst>
                <a:ext uri="{FF2B5EF4-FFF2-40B4-BE49-F238E27FC236}">
                  <a16:creationId xmlns:a16="http://schemas.microsoft.com/office/drawing/2014/main" id="{CCDDFA6A-880D-404E-9255-543A433BD7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53" y="4081"/>
              <a:ext cx="756" cy="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9" name="Line 108">
              <a:extLst>
                <a:ext uri="{FF2B5EF4-FFF2-40B4-BE49-F238E27FC236}">
                  <a16:creationId xmlns:a16="http://schemas.microsoft.com/office/drawing/2014/main" id="{E8E0A548-41E2-4497-8067-70A6D31EFF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7" y="3333"/>
              <a:ext cx="593" cy="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0" name="Line 107">
              <a:extLst>
                <a:ext uri="{FF2B5EF4-FFF2-40B4-BE49-F238E27FC236}">
                  <a16:creationId xmlns:a16="http://schemas.microsoft.com/office/drawing/2014/main" id="{E45F9E39-D1E6-4A65-ACA1-C31341CE23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11" y="9909"/>
              <a:ext cx="5" cy="3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1" name="Line 106">
              <a:extLst>
                <a:ext uri="{FF2B5EF4-FFF2-40B4-BE49-F238E27FC236}">
                  <a16:creationId xmlns:a16="http://schemas.microsoft.com/office/drawing/2014/main" id="{E1796DF6-3432-47D4-A326-52297A9C9D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57" y="10279"/>
              <a:ext cx="695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2" name="Line 105">
              <a:extLst>
                <a:ext uri="{FF2B5EF4-FFF2-40B4-BE49-F238E27FC236}">
                  <a16:creationId xmlns:a16="http://schemas.microsoft.com/office/drawing/2014/main" id="{5AF6D96B-43D8-4AF5-B389-AFE0265F5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72" y="10285"/>
              <a:ext cx="823" cy="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3" name="Line 104">
              <a:extLst>
                <a:ext uri="{FF2B5EF4-FFF2-40B4-BE49-F238E27FC236}">
                  <a16:creationId xmlns:a16="http://schemas.microsoft.com/office/drawing/2014/main" id="{9E6399D0-002E-4BDB-B0BB-3B53E4D8FC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34" y="5974"/>
              <a:ext cx="2847" cy="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" name="Line 103">
              <a:extLst>
                <a:ext uri="{FF2B5EF4-FFF2-40B4-BE49-F238E27FC236}">
                  <a16:creationId xmlns:a16="http://schemas.microsoft.com/office/drawing/2014/main" id="{7927742B-6B66-417A-ADA2-A22786BC9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8" y="4575"/>
              <a:ext cx="1854" cy="7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" name="Line 102">
              <a:extLst>
                <a:ext uri="{FF2B5EF4-FFF2-40B4-BE49-F238E27FC236}">
                  <a16:creationId xmlns:a16="http://schemas.microsoft.com/office/drawing/2014/main" id="{B99794E9-BA6C-4058-9EE1-22CD25FFF5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20" y="5664"/>
              <a:ext cx="1927" cy="2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" name="Line 101">
              <a:extLst>
                <a:ext uri="{FF2B5EF4-FFF2-40B4-BE49-F238E27FC236}">
                  <a16:creationId xmlns:a16="http://schemas.microsoft.com/office/drawing/2014/main" id="{7452F792-AC18-4A59-BF16-D31B8742E3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1" y="4970"/>
              <a:ext cx="4" cy="298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" name="Line 100">
              <a:extLst>
                <a:ext uri="{FF2B5EF4-FFF2-40B4-BE49-F238E27FC236}">
                  <a16:creationId xmlns:a16="http://schemas.microsoft.com/office/drawing/2014/main" id="{D011FA0F-4C4B-497F-AA6B-75CCBAAEC4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06" y="2771"/>
              <a:ext cx="5" cy="1577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8" name="Line 99">
              <a:extLst>
                <a:ext uri="{FF2B5EF4-FFF2-40B4-BE49-F238E27FC236}">
                  <a16:creationId xmlns:a16="http://schemas.microsoft.com/office/drawing/2014/main" id="{1E5DD835-D93A-4E03-949C-5E6212D88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19" y="5821"/>
              <a:ext cx="18" cy="1711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9" name="Line 98">
              <a:extLst>
                <a:ext uri="{FF2B5EF4-FFF2-40B4-BE49-F238E27FC236}">
                  <a16:creationId xmlns:a16="http://schemas.microsoft.com/office/drawing/2014/main" id="{D818FDD0-F46B-4F4B-B7C6-FC72896EC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17" y="4052"/>
              <a:ext cx="911" cy="1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" name="Line 97">
              <a:extLst>
                <a:ext uri="{FF2B5EF4-FFF2-40B4-BE49-F238E27FC236}">
                  <a16:creationId xmlns:a16="http://schemas.microsoft.com/office/drawing/2014/main" id="{8694F78E-30C8-4698-A5A4-55EB76CD2C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22" y="6149"/>
              <a:ext cx="913" cy="24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1" name="Line 96">
              <a:extLst>
                <a:ext uri="{FF2B5EF4-FFF2-40B4-BE49-F238E27FC236}">
                  <a16:creationId xmlns:a16="http://schemas.microsoft.com/office/drawing/2014/main" id="{6C79E58A-AB93-4B96-ACA2-2BC3154175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93" y="4366"/>
              <a:ext cx="618" cy="1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" name="Line 95">
              <a:extLst>
                <a:ext uri="{FF2B5EF4-FFF2-40B4-BE49-F238E27FC236}">
                  <a16:creationId xmlns:a16="http://schemas.microsoft.com/office/drawing/2014/main" id="{4F954BCD-D242-4E28-9FDF-75B699D984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32" y="5830"/>
              <a:ext cx="618" cy="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3" name="Line 94">
              <a:extLst>
                <a:ext uri="{FF2B5EF4-FFF2-40B4-BE49-F238E27FC236}">
                  <a16:creationId xmlns:a16="http://schemas.microsoft.com/office/drawing/2014/main" id="{75739D53-0DBE-45CF-8059-E8711D316F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3" y="9939"/>
              <a:ext cx="617" cy="1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4" name="Line 93">
              <a:extLst>
                <a:ext uri="{FF2B5EF4-FFF2-40B4-BE49-F238E27FC236}">
                  <a16:creationId xmlns:a16="http://schemas.microsoft.com/office/drawing/2014/main" id="{57D8A635-0134-4828-A1E9-C51F5EA28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1" y="9923"/>
              <a:ext cx="9" cy="257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5" name="Line 92">
              <a:extLst>
                <a:ext uri="{FF2B5EF4-FFF2-40B4-BE49-F238E27FC236}">
                  <a16:creationId xmlns:a16="http://schemas.microsoft.com/office/drawing/2014/main" id="{ED7BBC8F-B7D9-481F-95A7-500FBDE8A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11" y="9906"/>
              <a:ext cx="1867" cy="11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6" name="Line 91">
              <a:extLst>
                <a:ext uri="{FF2B5EF4-FFF2-40B4-BE49-F238E27FC236}">
                  <a16:creationId xmlns:a16="http://schemas.microsoft.com/office/drawing/2014/main" id="{B366AA15-0EE2-4A55-AE7B-AD77AB499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9" y="9613"/>
              <a:ext cx="1555" cy="294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7" name="Line 90">
              <a:extLst>
                <a:ext uri="{FF2B5EF4-FFF2-40B4-BE49-F238E27FC236}">
                  <a16:creationId xmlns:a16="http://schemas.microsoft.com/office/drawing/2014/main" id="{406FB7FF-8669-49B1-A96F-15AAD7B680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9" y="9605"/>
              <a:ext cx="259" cy="24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8" name="Line 89">
              <a:extLst>
                <a:ext uri="{FF2B5EF4-FFF2-40B4-BE49-F238E27FC236}">
                  <a16:creationId xmlns:a16="http://schemas.microsoft.com/office/drawing/2014/main" id="{7DD734BD-A1EB-4EDC-B8A9-720AE5DD45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" y="9978"/>
              <a:ext cx="896" cy="30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9" name="Arc 88">
              <a:extLst>
                <a:ext uri="{FF2B5EF4-FFF2-40B4-BE49-F238E27FC236}">
                  <a16:creationId xmlns:a16="http://schemas.microsoft.com/office/drawing/2014/main" id="{AF53F0C0-9402-4DA6-9AA6-D832F33A9E0B}"/>
                </a:ext>
              </a:extLst>
            </p:cNvPr>
            <p:cNvSpPr>
              <a:spLocks/>
            </p:cNvSpPr>
            <p:nvPr/>
          </p:nvSpPr>
          <p:spPr bwMode="auto">
            <a:xfrm rot="-7688445" flipH="1" flipV="1">
              <a:off x="9300" y="9562"/>
              <a:ext cx="237" cy="19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0" name="Arc 87">
              <a:extLst>
                <a:ext uri="{FF2B5EF4-FFF2-40B4-BE49-F238E27FC236}">
                  <a16:creationId xmlns:a16="http://schemas.microsoft.com/office/drawing/2014/main" id="{708592B3-41BD-454B-B5BB-4AF5B0D1AF8F}"/>
                </a:ext>
              </a:extLst>
            </p:cNvPr>
            <p:cNvSpPr>
              <a:spLocks/>
            </p:cNvSpPr>
            <p:nvPr/>
          </p:nvSpPr>
          <p:spPr bwMode="auto">
            <a:xfrm rot="-7688445" flipH="1" flipV="1">
              <a:off x="9261" y="4865"/>
              <a:ext cx="239" cy="1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1" name="Arc 86">
              <a:extLst>
                <a:ext uri="{FF2B5EF4-FFF2-40B4-BE49-F238E27FC236}">
                  <a16:creationId xmlns:a16="http://schemas.microsoft.com/office/drawing/2014/main" id="{A2DEA1BC-0723-4D2A-8AFC-4C7B03D655DF}"/>
                </a:ext>
              </a:extLst>
            </p:cNvPr>
            <p:cNvSpPr>
              <a:spLocks/>
            </p:cNvSpPr>
            <p:nvPr/>
          </p:nvSpPr>
          <p:spPr bwMode="auto">
            <a:xfrm rot="-7688445" flipH="1" flipV="1">
              <a:off x="9299" y="5262"/>
              <a:ext cx="237" cy="19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2" name="Arc 85">
              <a:extLst>
                <a:ext uri="{FF2B5EF4-FFF2-40B4-BE49-F238E27FC236}">
                  <a16:creationId xmlns:a16="http://schemas.microsoft.com/office/drawing/2014/main" id="{DA8967A5-F481-4B9D-88A3-170B072B0B60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265" y="5050"/>
              <a:ext cx="196" cy="147"/>
            </a:xfrm>
            <a:custGeom>
              <a:avLst/>
              <a:gdLst>
                <a:gd name="G0" fmla="+- 21554 0 0"/>
                <a:gd name="G1" fmla="+- 0 0 0"/>
                <a:gd name="G2" fmla="+- 21600 0 0"/>
                <a:gd name="T0" fmla="*/ 43153 w 43153"/>
                <a:gd name="T1" fmla="*/ 179 h 21600"/>
                <a:gd name="T2" fmla="*/ 0 w 43153"/>
                <a:gd name="T3" fmla="*/ 1414 h 21600"/>
                <a:gd name="T4" fmla="*/ 21554 w 43153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43153" y="179"/>
                  </a:moveTo>
                  <a:cubicBezTo>
                    <a:pt x="43054" y="12038"/>
                    <a:pt x="33413" y="21599"/>
                    <a:pt x="21554" y="21599"/>
                  </a:cubicBezTo>
                  <a:cubicBezTo>
                    <a:pt x="10173" y="21599"/>
                    <a:pt x="745" y="12770"/>
                    <a:pt x="0" y="1413"/>
                  </a:cubicBezTo>
                </a:path>
                <a:path w="43153" h="21600" stroke="0" extrusionOk="0">
                  <a:moveTo>
                    <a:pt x="43153" y="179"/>
                  </a:moveTo>
                  <a:cubicBezTo>
                    <a:pt x="43054" y="12038"/>
                    <a:pt x="33413" y="21599"/>
                    <a:pt x="21554" y="21599"/>
                  </a:cubicBezTo>
                  <a:cubicBezTo>
                    <a:pt x="10173" y="21599"/>
                    <a:pt x="745" y="12770"/>
                    <a:pt x="0" y="1413"/>
                  </a:cubicBezTo>
                  <a:lnTo>
                    <a:pt x="21554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3" name="Line 84">
              <a:extLst>
                <a:ext uri="{FF2B5EF4-FFF2-40B4-BE49-F238E27FC236}">
                  <a16:creationId xmlns:a16="http://schemas.microsoft.com/office/drawing/2014/main" id="{CE8EA461-7790-4BF9-9836-FB801C46D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8" y="9792"/>
              <a:ext cx="10" cy="5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4" name="Line 83">
              <a:extLst>
                <a:ext uri="{FF2B5EF4-FFF2-40B4-BE49-F238E27FC236}">
                  <a16:creationId xmlns:a16="http://schemas.microsoft.com/office/drawing/2014/main" id="{EF52B285-7DB4-4B35-B2A4-2EDA6F2931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" y="9829"/>
              <a:ext cx="385" cy="45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5" name="Line 82">
              <a:extLst>
                <a:ext uri="{FF2B5EF4-FFF2-40B4-BE49-F238E27FC236}">
                  <a16:creationId xmlns:a16="http://schemas.microsoft.com/office/drawing/2014/main" id="{1216D2D5-C320-4356-A466-D23B651826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1" y="9798"/>
              <a:ext cx="322" cy="2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6" name="Oval 81">
              <a:extLst>
                <a:ext uri="{FF2B5EF4-FFF2-40B4-BE49-F238E27FC236}">
                  <a16:creationId xmlns:a16="http://schemas.microsoft.com/office/drawing/2014/main" id="{03170CA1-BEEB-444D-99CE-ADBC7F6A68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" y="10580"/>
              <a:ext cx="155" cy="148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7" name="Oval 80">
              <a:extLst>
                <a:ext uri="{FF2B5EF4-FFF2-40B4-BE49-F238E27FC236}">
                  <a16:creationId xmlns:a16="http://schemas.microsoft.com/office/drawing/2014/main" id="{07FD3CC0-C20A-4E12-9CFA-7B3DF1E2A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10224"/>
              <a:ext cx="153" cy="147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8" name="Line 79">
              <a:extLst>
                <a:ext uri="{FF2B5EF4-FFF2-40B4-BE49-F238E27FC236}">
                  <a16:creationId xmlns:a16="http://schemas.microsoft.com/office/drawing/2014/main" id="{6AA8A6BA-F1B6-46F8-9174-1CFF6A552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3" y="10019"/>
              <a:ext cx="2" cy="64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9" name="Oval 78">
              <a:extLst>
                <a:ext uri="{FF2B5EF4-FFF2-40B4-BE49-F238E27FC236}">
                  <a16:creationId xmlns:a16="http://schemas.microsoft.com/office/drawing/2014/main" id="{AB5FDDC3-5C0B-4741-A915-37B02F762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" y="10612"/>
              <a:ext cx="157" cy="148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0" name="Oval 77">
              <a:extLst>
                <a:ext uri="{FF2B5EF4-FFF2-40B4-BE49-F238E27FC236}">
                  <a16:creationId xmlns:a16="http://schemas.microsoft.com/office/drawing/2014/main" id="{3397BA82-A3E0-40C6-BC66-AE389E8C28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8" y="10563"/>
              <a:ext cx="155" cy="146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1" name="Line 76">
              <a:extLst>
                <a:ext uri="{FF2B5EF4-FFF2-40B4-BE49-F238E27FC236}">
                  <a16:creationId xmlns:a16="http://schemas.microsoft.com/office/drawing/2014/main" id="{43B18801-58A8-4B0C-B9A8-22411CEADC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5" y="9947"/>
              <a:ext cx="885" cy="5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2" name="Line 75">
              <a:extLst>
                <a:ext uri="{FF2B5EF4-FFF2-40B4-BE49-F238E27FC236}">
                  <a16:creationId xmlns:a16="http://schemas.microsoft.com/office/drawing/2014/main" id="{16CD958D-C54C-4087-B5CD-BCF092463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4" y="10325"/>
              <a:ext cx="5256" cy="4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3" name="Line 74">
              <a:extLst>
                <a:ext uri="{FF2B5EF4-FFF2-40B4-BE49-F238E27FC236}">
                  <a16:creationId xmlns:a16="http://schemas.microsoft.com/office/drawing/2014/main" id="{8B10BC2A-521C-4339-A239-B84FA8E0DB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7" y="9612"/>
              <a:ext cx="464" cy="1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4" name="AutoShape 73">
              <a:extLst>
                <a:ext uri="{FF2B5EF4-FFF2-40B4-BE49-F238E27FC236}">
                  <a16:creationId xmlns:a16="http://schemas.microsoft.com/office/drawing/2014/main" id="{FC3DB711-D00D-47E9-81A5-C5B5690831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872" y="5051"/>
              <a:ext cx="309" cy="171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199" y="7817"/>
                    <a:pt x="1619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5" name="Line 72">
              <a:extLst>
                <a:ext uri="{FF2B5EF4-FFF2-40B4-BE49-F238E27FC236}">
                  <a16:creationId xmlns:a16="http://schemas.microsoft.com/office/drawing/2014/main" id="{E7DBA965-A210-4BA3-AF2E-3EF6C8ABB3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6" y="9475"/>
              <a:ext cx="29" cy="98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6" name="Line 71">
              <a:extLst>
                <a:ext uri="{FF2B5EF4-FFF2-40B4-BE49-F238E27FC236}">
                  <a16:creationId xmlns:a16="http://schemas.microsoft.com/office/drawing/2014/main" id="{CCF5F804-2A31-457A-9B3F-43845703E2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32" y="9495"/>
              <a:ext cx="198" cy="8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7" name="Rectangle 70">
              <a:extLst>
                <a:ext uri="{FF2B5EF4-FFF2-40B4-BE49-F238E27FC236}">
                  <a16:creationId xmlns:a16="http://schemas.microsoft.com/office/drawing/2014/main" id="{34A6A371-4856-4511-9B86-72DA49D45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7" y="9363"/>
              <a:ext cx="152" cy="1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8" name="Line 69">
              <a:extLst>
                <a:ext uri="{FF2B5EF4-FFF2-40B4-BE49-F238E27FC236}">
                  <a16:creationId xmlns:a16="http://schemas.microsoft.com/office/drawing/2014/main" id="{DDC5EF10-BE51-4EAA-A97F-E387DAFD50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4" y="9394"/>
              <a:ext cx="1079" cy="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9" name="Line 68">
              <a:extLst>
                <a:ext uri="{FF2B5EF4-FFF2-40B4-BE49-F238E27FC236}">
                  <a16:creationId xmlns:a16="http://schemas.microsoft.com/office/drawing/2014/main" id="{B4A7BCD7-F338-490B-80B4-E119BBD629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70" y="4235"/>
              <a:ext cx="8" cy="17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0" name="Line 67">
              <a:extLst>
                <a:ext uri="{FF2B5EF4-FFF2-40B4-BE49-F238E27FC236}">
                  <a16:creationId xmlns:a16="http://schemas.microsoft.com/office/drawing/2014/main" id="{4CE4F066-79D7-41F1-B305-A0B82BA71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3" y="10111"/>
              <a:ext cx="634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1" name="Line 66">
              <a:extLst>
                <a:ext uri="{FF2B5EF4-FFF2-40B4-BE49-F238E27FC236}">
                  <a16:creationId xmlns:a16="http://schemas.microsoft.com/office/drawing/2014/main" id="{B824DBEF-7247-4D75-91D6-C927B7C3EC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1" y="9954"/>
              <a:ext cx="734" cy="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2" name="Arc 65">
              <a:extLst>
                <a:ext uri="{FF2B5EF4-FFF2-40B4-BE49-F238E27FC236}">
                  <a16:creationId xmlns:a16="http://schemas.microsoft.com/office/drawing/2014/main" id="{8A372530-EBFA-400E-BCA1-6CC00833A4B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881" y="9923"/>
              <a:ext cx="2473" cy="173"/>
            </a:xfrm>
            <a:custGeom>
              <a:avLst/>
              <a:gdLst>
                <a:gd name="G0" fmla="+- 14318 0 0"/>
                <a:gd name="G1" fmla="+- 21600 0 0"/>
                <a:gd name="G2" fmla="+- 21600 0 0"/>
                <a:gd name="T0" fmla="*/ 0 w 35918"/>
                <a:gd name="T1" fmla="*/ 5428 h 21600"/>
                <a:gd name="T2" fmla="*/ 35918 w 35918"/>
                <a:gd name="T3" fmla="*/ 21600 h 21600"/>
                <a:gd name="T4" fmla="*/ 14318 w 359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918" h="21600" fill="none" extrusionOk="0">
                  <a:moveTo>
                    <a:pt x="-1" y="5427"/>
                  </a:moveTo>
                  <a:cubicBezTo>
                    <a:pt x="3949" y="1930"/>
                    <a:pt x="9042" y="0"/>
                    <a:pt x="14318" y="0"/>
                  </a:cubicBezTo>
                  <a:cubicBezTo>
                    <a:pt x="26247" y="0"/>
                    <a:pt x="35918" y="9670"/>
                    <a:pt x="35918" y="21600"/>
                  </a:cubicBezTo>
                </a:path>
                <a:path w="35918" h="21600" stroke="0" extrusionOk="0">
                  <a:moveTo>
                    <a:pt x="-1" y="5427"/>
                  </a:moveTo>
                  <a:cubicBezTo>
                    <a:pt x="3949" y="1930"/>
                    <a:pt x="9042" y="0"/>
                    <a:pt x="14318" y="0"/>
                  </a:cubicBezTo>
                  <a:cubicBezTo>
                    <a:pt x="26247" y="0"/>
                    <a:pt x="35918" y="9670"/>
                    <a:pt x="35918" y="21600"/>
                  </a:cubicBezTo>
                  <a:lnTo>
                    <a:pt x="14318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3" name="Text Box 64">
              <a:extLst>
                <a:ext uri="{FF2B5EF4-FFF2-40B4-BE49-F238E27FC236}">
                  <a16:creationId xmlns:a16="http://schemas.microsoft.com/office/drawing/2014/main" id="{7589F4BC-39A1-4514-ACBA-E5F1DC2281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7" y="6533"/>
              <a:ext cx="616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LH</a:t>
              </a:r>
              <a:r>
                <a:rPr kumimoji="0" lang="en-US" altLang="nl-NL" sz="1200" b="0" i="0" u="none" strike="noStrike" cap="none" normalizeH="0" baseline="-300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4" name="Line 63">
              <a:extLst>
                <a:ext uri="{FF2B5EF4-FFF2-40B4-BE49-F238E27FC236}">
                  <a16:creationId xmlns:a16="http://schemas.microsoft.com/office/drawing/2014/main" id="{7F9A657F-9E6C-4186-BDA5-07C458363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26" y="5528"/>
              <a:ext cx="1534" cy="1309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5" name="Text Box 62">
              <a:extLst>
                <a:ext uri="{FF2B5EF4-FFF2-40B4-BE49-F238E27FC236}">
                  <a16:creationId xmlns:a16="http://schemas.microsoft.com/office/drawing/2014/main" id="{DEF96201-D724-4E0B-8ADC-7707D0DEED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6" y="7247"/>
              <a:ext cx="522" cy="4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He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6" name="Line 61">
              <a:extLst>
                <a:ext uri="{FF2B5EF4-FFF2-40B4-BE49-F238E27FC236}">
                  <a16:creationId xmlns:a16="http://schemas.microsoft.com/office/drawing/2014/main" id="{7ACCCFB4-B3C8-485E-90D5-F1004E780C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0" y="5235"/>
              <a:ext cx="2194" cy="2031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7" name="Text Box 60">
              <a:extLst>
                <a:ext uri="{FF2B5EF4-FFF2-40B4-BE49-F238E27FC236}">
                  <a16:creationId xmlns:a16="http://schemas.microsoft.com/office/drawing/2014/main" id="{D1314631-6B0D-49A2-B0FB-0C2DB546B2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6" y="7624"/>
              <a:ext cx="618" cy="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LO</a:t>
              </a:r>
              <a:r>
                <a:rPr kumimoji="0" lang="en-US" altLang="nl-NL" sz="1200" b="0" i="0" u="none" strike="noStrike" cap="none" normalizeH="0" baseline="-300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8" name="Line 59">
              <a:extLst>
                <a:ext uri="{FF2B5EF4-FFF2-40B4-BE49-F238E27FC236}">
                  <a16:creationId xmlns:a16="http://schemas.microsoft.com/office/drawing/2014/main" id="{7931835D-45A6-4D75-9334-D938E80C07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10" y="5510"/>
              <a:ext cx="2699" cy="2272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9" name="Text Box 58">
              <a:extLst>
                <a:ext uri="{FF2B5EF4-FFF2-40B4-BE49-F238E27FC236}">
                  <a16:creationId xmlns:a16="http://schemas.microsoft.com/office/drawing/2014/main" id="{FA1E4AD0-356E-4856-AF4D-82013F70C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3" y="8513"/>
              <a:ext cx="1080" cy="44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N</a:t>
              </a:r>
              <a:r>
                <a:rPr kumimoji="0" lang="en-US" altLang="nl-NL" sz="1200" b="0" i="0" u="none" strike="noStrike" cap="none" normalizeH="0" baseline="-3000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:   RCS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0" name="Line 57">
              <a:extLst>
                <a:ext uri="{FF2B5EF4-FFF2-40B4-BE49-F238E27FC236}">
                  <a16:creationId xmlns:a16="http://schemas.microsoft.com/office/drawing/2014/main" id="{CC59ECBC-86DD-48AA-825E-DB009D79E2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5" y="5819"/>
              <a:ext cx="2990" cy="3060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1" name="Text Box 56">
              <a:extLst>
                <a:ext uri="{FF2B5EF4-FFF2-40B4-BE49-F238E27FC236}">
                  <a16:creationId xmlns:a16="http://schemas.microsoft.com/office/drawing/2014/main" id="{6B4B4D4B-B112-427A-A3EA-8E189BE63E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6" y="2261"/>
              <a:ext cx="1854" cy="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Propulsion System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2" name="Line 55">
              <a:extLst>
                <a:ext uri="{FF2B5EF4-FFF2-40B4-BE49-F238E27FC236}">
                  <a16:creationId xmlns:a16="http://schemas.microsoft.com/office/drawing/2014/main" id="{6DC6A883-E5D9-436E-BD52-AD73072860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46" y="2696"/>
              <a:ext cx="3452" cy="198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3" name="Text Box 54">
              <a:extLst>
                <a:ext uri="{FF2B5EF4-FFF2-40B4-BE49-F238E27FC236}">
                  <a16:creationId xmlns:a16="http://schemas.microsoft.com/office/drawing/2014/main" id="{A8664356-C5AA-45D1-A6DF-D8932FD44A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57" y="2261"/>
              <a:ext cx="1236" cy="59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OM &amp; C Propulsion</a:t>
              </a:r>
              <a:endParaRPr kumimoji="0" lang="en-US" altLang="nl-NL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4" name="Line 53">
              <a:extLst>
                <a:ext uri="{FF2B5EF4-FFF2-40B4-BE49-F238E27FC236}">
                  <a16:creationId xmlns:a16="http://schemas.microsoft.com/office/drawing/2014/main" id="{7B5902BA-ADC2-481A-82F4-1C1FA75F12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23" y="2839"/>
              <a:ext cx="673" cy="2182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5" name="Line 52">
              <a:extLst>
                <a:ext uri="{FF2B5EF4-FFF2-40B4-BE49-F238E27FC236}">
                  <a16:creationId xmlns:a16="http://schemas.microsoft.com/office/drawing/2014/main" id="{FF0170AA-85D6-4229-9922-2FE5A4F72C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54" y="2876"/>
              <a:ext cx="560" cy="2423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6" name="Text Box 51">
              <a:extLst>
                <a:ext uri="{FF2B5EF4-FFF2-40B4-BE49-F238E27FC236}">
                  <a16:creationId xmlns:a16="http://schemas.microsoft.com/office/drawing/2014/main" id="{DC9772A2-0CAA-43AD-9828-B2CBD1B154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6" y="3602"/>
              <a:ext cx="1854" cy="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Manipulator Arm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7" name="Line 50">
              <a:extLst>
                <a:ext uri="{FF2B5EF4-FFF2-40B4-BE49-F238E27FC236}">
                  <a16:creationId xmlns:a16="http://schemas.microsoft.com/office/drawing/2014/main" id="{A3E42CC6-57CE-4DD8-A7B9-3E78F3B483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93" y="4040"/>
              <a:ext cx="918" cy="999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8" name="Text Box 49">
              <a:extLst>
                <a:ext uri="{FF2B5EF4-FFF2-40B4-BE49-F238E27FC236}">
                  <a16:creationId xmlns:a16="http://schemas.microsoft.com/office/drawing/2014/main" id="{629BD67B-FCDE-4AD0-8203-50725C53F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" y="1665"/>
              <a:ext cx="1673" cy="35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Pressure Cockpit 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9" name="Line 48">
              <a:extLst>
                <a:ext uri="{FF2B5EF4-FFF2-40B4-BE49-F238E27FC236}">
                  <a16:creationId xmlns:a16="http://schemas.microsoft.com/office/drawing/2014/main" id="{CAA54750-9E1F-4E72-A38E-94C19A4140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6" y="2007"/>
              <a:ext cx="1" cy="3129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 type="stealth" w="sm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0" name="Text Box 47">
              <a:extLst>
                <a:ext uri="{FF2B5EF4-FFF2-40B4-BE49-F238E27FC236}">
                  <a16:creationId xmlns:a16="http://schemas.microsoft.com/office/drawing/2014/main" id="{74E519D6-EEC2-4152-B63E-9BB505541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3" y="1367"/>
              <a:ext cx="2163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Top View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1" name="Text Box 46">
              <a:extLst>
                <a:ext uri="{FF2B5EF4-FFF2-40B4-BE49-F238E27FC236}">
                  <a16:creationId xmlns:a16="http://schemas.microsoft.com/office/drawing/2014/main" id="{F8862C34-3C3E-4B6F-9A9E-A8E090CE44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8" y="8518"/>
              <a:ext cx="1235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Side View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2" name="Text Box 45">
              <a:extLst>
                <a:ext uri="{FF2B5EF4-FFF2-40B4-BE49-F238E27FC236}">
                  <a16:creationId xmlns:a16="http://schemas.microsoft.com/office/drawing/2014/main" id="{04D24C6A-BEF4-41E3-86F5-40C383D9A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0" y="4186"/>
              <a:ext cx="1054" cy="3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Air Lock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3" name="Line 44">
              <a:extLst>
                <a:ext uri="{FF2B5EF4-FFF2-40B4-BE49-F238E27FC236}">
                  <a16:creationId xmlns:a16="http://schemas.microsoft.com/office/drawing/2014/main" id="{D32E4226-0FE9-4AA4-9AAB-E0ED680959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7" y="8979"/>
              <a:ext cx="13" cy="5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4" name="Rectangle 43">
              <a:extLst>
                <a:ext uri="{FF2B5EF4-FFF2-40B4-BE49-F238E27FC236}">
                  <a16:creationId xmlns:a16="http://schemas.microsoft.com/office/drawing/2014/main" id="{3E4A3488-8029-4A0D-AF6E-3AA64A52A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" y="9390"/>
              <a:ext cx="156" cy="151"/>
            </a:xfrm>
            <a:prstGeom prst="rect">
              <a:avLst/>
            </a:prstGeom>
            <a:solidFill>
              <a:srgbClr val="FFCC00"/>
            </a:solidFill>
            <a:ln w="3175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5" name="Text Box 42">
              <a:extLst>
                <a:ext uri="{FF2B5EF4-FFF2-40B4-BE49-F238E27FC236}">
                  <a16:creationId xmlns:a16="http://schemas.microsoft.com/office/drawing/2014/main" id="{A733BB13-1EBB-4B21-B25E-DAAC5DAB8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" y="10753"/>
              <a:ext cx="6024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Fig.1:</a:t>
              </a:r>
              <a:endParaRPr kumimoji="0" lang="en-US" altLang="nl-NL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Cutaway system sketch of top &amp; side view of VULCAN II.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6" name="Line 41">
              <a:extLst>
                <a:ext uri="{FF2B5EF4-FFF2-40B4-BE49-F238E27FC236}">
                  <a16:creationId xmlns:a16="http://schemas.microsoft.com/office/drawing/2014/main" id="{F525BD9E-B7E9-4788-B4CF-55CEBF86F4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1" y="9525"/>
              <a:ext cx="8" cy="5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7" name="Line 40">
              <a:extLst>
                <a:ext uri="{FF2B5EF4-FFF2-40B4-BE49-F238E27FC236}">
                  <a16:creationId xmlns:a16="http://schemas.microsoft.com/office/drawing/2014/main" id="{AF683A60-1AA0-4EA7-9C39-3E8D980B62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4" y="10094"/>
              <a:ext cx="2252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8" name="Line 39">
              <a:extLst>
                <a:ext uri="{FF2B5EF4-FFF2-40B4-BE49-F238E27FC236}">
                  <a16:creationId xmlns:a16="http://schemas.microsoft.com/office/drawing/2014/main" id="{C0D5193D-8017-4AA5-8535-F072553978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7" y="10079"/>
              <a:ext cx="525" cy="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9" name="Line 38">
              <a:extLst>
                <a:ext uri="{FF2B5EF4-FFF2-40B4-BE49-F238E27FC236}">
                  <a16:creationId xmlns:a16="http://schemas.microsoft.com/office/drawing/2014/main" id="{778FC348-DC1E-4DB3-B9BB-E51CC25DA6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3" y="2666"/>
              <a:ext cx="397" cy="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0" name="Line 37">
              <a:extLst>
                <a:ext uri="{FF2B5EF4-FFF2-40B4-BE49-F238E27FC236}">
                  <a16:creationId xmlns:a16="http://schemas.microsoft.com/office/drawing/2014/main" id="{AD82E8B1-2D51-4DA0-AC0B-D633A471D4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99" y="7581"/>
              <a:ext cx="435" cy="1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1" name="Line 36">
              <a:extLst>
                <a:ext uri="{FF2B5EF4-FFF2-40B4-BE49-F238E27FC236}">
                  <a16:creationId xmlns:a16="http://schemas.microsoft.com/office/drawing/2014/main" id="{FA8D5458-024B-45D5-95F5-AF2F9A11C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5" y="10064"/>
              <a:ext cx="2161" cy="23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2" name="Line 35">
              <a:extLst>
                <a:ext uri="{FF2B5EF4-FFF2-40B4-BE49-F238E27FC236}">
                  <a16:creationId xmlns:a16="http://schemas.microsoft.com/office/drawing/2014/main" id="{19E2255C-46F8-416A-91FE-0B8FC1872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9" y="10052"/>
              <a:ext cx="2163" cy="22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3" name="Line 34">
              <a:extLst>
                <a:ext uri="{FF2B5EF4-FFF2-40B4-BE49-F238E27FC236}">
                  <a16:creationId xmlns:a16="http://schemas.microsoft.com/office/drawing/2014/main" id="{A7919112-3E0F-4FD0-B334-EB74BE0C0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5" y="9792"/>
              <a:ext cx="648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4" name="Line 33">
              <a:extLst>
                <a:ext uri="{FF2B5EF4-FFF2-40B4-BE49-F238E27FC236}">
                  <a16:creationId xmlns:a16="http://schemas.microsoft.com/office/drawing/2014/main" id="{5089B714-4FD5-41B3-B6FE-99778B218B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21" y="6125"/>
              <a:ext cx="26" cy="14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5" name="Line 32">
              <a:extLst>
                <a:ext uri="{FF2B5EF4-FFF2-40B4-BE49-F238E27FC236}">
                  <a16:creationId xmlns:a16="http://schemas.microsoft.com/office/drawing/2014/main" id="{D5CC8186-38EA-4FB3-BBB4-E7AFEB934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3" y="5160"/>
              <a:ext cx="793" cy="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6" name="Line 31">
              <a:extLst>
                <a:ext uri="{FF2B5EF4-FFF2-40B4-BE49-F238E27FC236}">
                  <a16:creationId xmlns:a16="http://schemas.microsoft.com/office/drawing/2014/main" id="{1E538BA4-F955-4A2B-95DD-30221CACF1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42" y="8277"/>
              <a:ext cx="742" cy="10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7" name="Oval 30">
              <a:extLst>
                <a:ext uri="{FF2B5EF4-FFF2-40B4-BE49-F238E27FC236}">
                  <a16:creationId xmlns:a16="http://schemas.microsoft.com/office/drawing/2014/main" id="{A8A7A31F-32DA-46D0-9E23-2A5F33C802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9" y="9550"/>
              <a:ext cx="313" cy="299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8" name="Rectangle 29">
              <a:extLst>
                <a:ext uri="{FF2B5EF4-FFF2-40B4-BE49-F238E27FC236}">
                  <a16:creationId xmlns:a16="http://schemas.microsoft.com/office/drawing/2014/main" id="{44869B6B-C188-47E3-A613-47ABF2215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" y="9550"/>
              <a:ext cx="1994" cy="3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9" name="Line 28">
              <a:extLst>
                <a:ext uri="{FF2B5EF4-FFF2-40B4-BE49-F238E27FC236}">
                  <a16:creationId xmlns:a16="http://schemas.microsoft.com/office/drawing/2014/main" id="{B2DE1759-B960-4D6F-8EB8-5E24156249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2" y="9412"/>
              <a:ext cx="3639" cy="54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0" name="Text Box 27">
              <a:extLst>
                <a:ext uri="{FF2B5EF4-FFF2-40B4-BE49-F238E27FC236}">
                  <a16:creationId xmlns:a16="http://schemas.microsoft.com/office/drawing/2014/main" id="{C0C56E5C-CEEF-4370-A975-56FDA02196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0" y="5620"/>
              <a:ext cx="1073" cy="62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Pressure   Tunnel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1" name="Line 26">
              <a:extLst>
                <a:ext uri="{FF2B5EF4-FFF2-40B4-BE49-F238E27FC236}">
                  <a16:creationId xmlns:a16="http://schemas.microsoft.com/office/drawing/2014/main" id="{D0E88AF9-4443-4993-95F6-2EDD8D2797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53" y="5189"/>
              <a:ext cx="923" cy="739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2" name="Line 25">
              <a:extLst>
                <a:ext uri="{FF2B5EF4-FFF2-40B4-BE49-F238E27FC236}">
                  <a16:creationId xmlns:a16="http://schemas.microsoft.com/office/drawing/2014/main" id="{6416691D-4DCC-4511-BDE4-8EF1A195D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84" y="5200"/>
              <a:ext cx="1123" cy="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3" name="Line 24">
              <a:extLst>
                <a:ext uri="{FF2B5EF4-FFF2-40B4-BE49-F238E27FC236}">
                  <a16:creationId xmlns:a16="http://schemas.microsoft.com/office/drawing/2014/main" id="{E664DDC7-0A00-4A9D-A15C-1E75B52FA3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9" y="5065"/>
              <a:ext cx="1080" cy="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4" name="Rectangle 23">
              <a:extLst>
                <a:ext uri="{FF2B5EF4-FFF2-40B4-BE49-F238E27FC236}">
                  <a16:creationId xmlns:a16="http://schemas.microsoft.com/office/drawing/2014/main" id="{C5A4743D-D3A8-4653-A304-E868D135D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6" y="4975"/>
              <a:ext cx="152" cy="148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5" name="Rectangle 22">
              <a:extLst>
                <a:ext uri="{FF2B5EF4-FFF2-40B4-BE49-F238E27FC236}">
                  <a16:creationId xmlns:a16="http://schemas.microsoft.com/office/drawing/2014/main" id="{80E86E0D-390E-4184-9F10-B2FC173BD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3" y="4969"/>
              <a:ext cx="761" cy="3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6" name="Rectangle 21">
              <a:extLst>
                <a:ext uri="{FF2B5EF4-FFF2-40B4-BE49-F238E27FC236}">
                  <a16:creationId xmlns:a16="http://schemas.microsoft.com/office/drawing/2014/main" id="{2CAD0879-A54B-46B1-AD17-67BE36FFE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" y="4906"/>
              <a:ext cx="531" cy="4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7" name="Line 20">
              <a:extLst>
                <a:ext uri="{FF2B5EF4-FFF2-40B4-BE49-F238E27FC236}">
                  <a16:creationId xmlns:a16="http://schemas.microsoft.com/office/drawing/2014/main" id="{86EE6897-63D1-4CCE-986C-C50F48CE4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5" y="5123"/>
              <a:ext cx="7117" cy="3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8" name="Line 19">
              <a:extLst>
                <a:ext uri="{FF2B5EF4-FFF2-40B4-BE49-F238E27FC236}">
                  <a16:creationId xmlns:a16="http://schemas.microsoft.com/office/drawing/2014/main" id="{FE56CA3A-F32D-4045-933B-B48A75E618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51" y="5158"/>
              <a:ext cx="2787" cy="6"/>
            </a:xfrm>
            <a:prstGeom prst="line">
              <a:avLst/>
            </a:prstGeom>
            <a:noFill/>
            <a:ln w="5715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9" name="Oval 18">
              <a:extLst>
                <a:ext uri="{FF2B5EF4-FFF2-40B4-BE49-F238E27FC236}">
                  <a16:creationId xmlns:a16="http://schemas.microsoft.com/office/drawing/2014/main" id="{20F9BC3B-37ED-4E48-9DDC-6EA8B921B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" y="5039"/>
              <a:ext cx="199" cy="213"/>
            </a:xfrm>
            <a:prstGeom prst="ellipse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0" name="Line 17">
              <a:extLst>
                <a:ext uri="{FF2B5EF4-FFF2-40B4-BE49-F238E27FC236}">
                  <a16:creationId xmlns:a16="http://schemas.microsoft.com/office/drawing/2014/main" id="{88BF83C2-7B92-4AC6-AEC4-2F0093CF2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9684"/>
              <a:ext cx="5622" cy="3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1" name="Rectangle 16">
              <a:extLst>
                <a:ext uri="{FF2B5EF4-FFF2-40B4-BE49-F238E27FC236}">
                  <a16:creationId xmlns:a16="http://schemas.microsoft.com/office/drawing/2014/main" id="{7C0CF7F8-0FD1-4DE8-AD1B-5B8646759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1" y="9377"/>
              <a:ext cx="760" cy="3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2" name="Rectangle 15">
              <a:extLst>
                <a:ext uri="{FF2B5EF4-FFF2-40B4-BE49-F238E27FC236}">
                  <a16:creationId xmlns:a16="http://schemas.microsoft.com/office/drawing/2014/main" id="{04B09227-B03B-47AB-BBB3-38C67E68C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9" y="9561"/>
              <a:ext cx="2267" cy="2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3" name="Line 14">
              <a:extLst>
                <a:ext uri="{FF2B5EF4-FFF2-40B4-BE49-F238E27FC236}">
                  <a16:creationId xmlns:a16="http://schemas.microsoft.com/office/drawing/2014/main" id="{D8F8773C-C0BE-4C25-A913-58B8EC268C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10" y="9710"/>
              <a:ext cx="151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4" name="Line 13">
              <a:extLst>
                <a:ext uri="{FF2B5EF4-FFF2-40B4-BE49-F238E27FC236}">
                  <a16:creationId xmlns:a16="http://schemas.microsoft.com/office/drawing/2014/main" id="{8402AE65-337A-413D-92C9-E82DA934BB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5" y="5276"/>
              <a:ext cx="1034" cy="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5" name="Line 12">
              <a:extLst>
                <a:ext uri="{FF2B5EF4-FFF2-40B4-BE49-F238E27FC236}">
                  <a16:creationId xmlns:a16="http://schemas.microsoft.com/office/drawing/2014/main" id="{10621DA8-C162-44EF-9793-145737F0A4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94" y="5475"/>
              <a:ext cx="1033" cy="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6" name="Line 11">
              <a:extLst>
                <a:ext uri="{FF2B5EF4-FFF2-40B4-BE49-F238E27FC236}">
                  <a16:creationId xmlns:a16="http://schemas.microsoft.com/office/drawing/2014/main" id="{55FC43CD-C7D6-454C-898E-6286DA8816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0" y="9612"/>
              <a:ext cx="7119" cy="2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7" name="Text Box 10">
              <a:extLst>
                <a:ext uri="{FF2B5EF4-FFF2-40B4-BE49-F238E27FC236}">
                  <a16:creationId xmlns:a16="http://schemas.microsoft.com/office/drawing/2014/main" id="{51BD5543-8A16-45F2-A736-79A962F14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5" y="3000"/>
              <a:ext cx="1486" cy="45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Payload Bay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8" name="Line 9">
              <a:extLst>
                <a:ext uri="{FF2B5EF4-FFF2-40B4-BE49-F238E27FC236}">
                  <a16:creationId xmlns:a16="http://schemas.microsoft.com/office/drawing/2014/main" id="{07A6EC1D-5FDC-43E1-80BD-41C7D2A4CF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41" y="3155"/>
              <a:ext cx="1701" cy="1911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9" name="Line 8">
              <a:extLst>
                <a:ext uri="{FF2B5EF4-FFF2-40B4-BE49-F238E27FC236}">
                  <a16:creationId xmlns:a16="http://schemas.microsoft.com/office/drawing/2014/main" id="{B573912D-6EE2-4C4A-91AF-6EC7202E99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93" y="2677"/>
              <a:ext cx="3451" cy="2749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0" name="Line 7">
              <a:extLst>
                <a:ext uri="{FF2B5EF4-FFF2-40B4-BE49-F238E27FC236}">
                  <a16:creationId xmlns:a16="http://schemas.microsoft.com/office/drawing/2014/main" id="{DC492CF8-8387-4867-B1A6-86D3383954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95" y="4304"/>
              <a:ext cx="168" cy="772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1" name="Line 6">
              <a:extLst>
                <a:ext uri="{FF2B5EF4-FFF2-40B4-BE49-F238E27FC236}">
                  <a16:creationId xmlns:a16="http://schemas.microsoft.com/office/drawing/2014/main" id="{26211A78-8321-4CE0-B156-6E041D2C11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65" y="5211"/>
              <a:ext cx="1534" cy="1310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2" name="Line 5">
              <a:extLst>
                <a:ext uri="{FF2B5EF4-FFF2-40B4-BE49-F238E27FC236}">
                  <a16:creationId xmlns:a16="http://schemas.microsoft.com/office/drawing/2014/main" id="{5CE07077-6079-476B-B1FA-3A44A0C5BB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50" y="4684"/>
              <a:ext cx="2304" cy="1998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3" name="Line 4">
              <a:extLst>
                <a:ext uri="{FF2B5EF4-FFF2-40B4-BE49-F238E27FC236}">
                  <a16:creationId xmlns:a16="http://schemas.microsoft.com/office/drawing/2014/main" id="{409AB4ED-420C-418C-B354-FCA75ECBA7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66" y="5149"/>
              <a:ext cx="3373" cy="1769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4" name="Line 3">
              <a:extLst>
                <a:ext uri="{FF2B5EF4-FFF2-40B4-BE49-F238E27FC236}">
                  <a16:creationId xmlns:a16="http://schemas.microsoft.com/office/drawing/2014/main" id="{A79BDF1E-4598-45C1-84F3-BCAEC3268C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80" y="4883"/>
              <a:ext cx="2926" cy="2750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5" name="Line 2">
              <a:extLst>
                <a:ext uri="{FF2B5EF4-FFF2-40B4-BE49-F238E27FC236}">
                  <a16:creationId xmlns:a16="http://schemas.microsoft.com/office/drawing/2014/main" id="{8A678962-B8FA-4C48-BCC9-106880A890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14" y="4341"/>
              <a:ext cx="3022" cy="4395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3B4D84D8-9CC0-4A5F-BFD6-923DF0C788B8}"/>
              </a:ext>
            </a:extLst>
          </p:cNvPr>
          <p:cNvSpPr txBox="1"/>
          <p:nvPr/>
        </p:nvSpPr>
        <p:spPr>
          <a:xfrm>
            <a:off x="956345" y="587229"/>
            <a:ext cx="27290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VULCAN II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Spaceplane</a:t>
            </a:r>
            <a:r>
              <a:rPr lang="nl-NL" dirty="0"/>
              <a:t> Project </a:t>
            </a:r>
            <a:r>
              <a:rPr lang="nl-NL" dirty="0" err="1"/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73071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752702-BC82-45CF-8D3F-01D3C9F16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79" y="-578499"/>
            <a:ext cx="7660432" cy="86214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6E4E72A-4BDF-4DE5-A5AD-42FE82E16655}"/>
              </a:ext>
            </a:extLst>
          </p:cNvPr>
          <p:cNvSpPr txBox="1"/>
          <p:nvPr/>
        </p:nvSpPr>
        <p:spPr>
          <a:xfrm>
            <a:off x="746449" y="755780"/>
            <a:ext cx="2416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VULCAN II</a:t>
            </a:r>
          </a:p>
          <a:p>
            <a:r>
              <a:rPr lang="nl-NL" dirty="0" err="1"/>
              <a:t>Waverider</a:t>
            </a:r>
            <a:r>
              <a:rPr lang="nl-NL" dirty="0"/>
              <a:t> </a:t>
            </a:r>
            <a:r>
              <a:rPr lang="nl-NL" dirty="0" err="1"/>
              <a:t>Spaceplane</a:t>
            </a:r>
            <a:r>
              <a:rPr lang="nl-NL" dirty="0"/>
              <a:t> Project </a:t>
            </a:r>
            <a:r>
              <a:rPr lang="nl-NL" dirty="0" err="1"/>
              <a:t>Study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2790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2">
            <a:extLst>
              <a:ext uri="{FF2B5EF4-FFF2-40B4-BE49-F238E27FC236}">
                <a16:creationId xmlns:a16="http://schemas.microsoft.com/office/drawing/2014/main" id="{BBE2C823-98A2-4F64-AAE7-508C93ED5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id="{129F260A-5C9C-4541-8492-EF9EE12414E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26049" y="453012"/>
            <a:ext cx="7622534" cy="6252588"/>
            <a:chOff x="2215" y="1218"/>
            <a:chExt cx="8735" cy="10578"/>
          </a:xfrm>
        </p:grpSpPr>
        <p:sp>
          <p:nvSpPr>
            <p:cNvPr id="4" name="AutoShape 131">
              <a:extLst>
                <a:ext uri="{FF2B5EF4-FFF2-40B4-BE49-F238E27FC236}">
                  <a16:creationId xmlns:a16="http://schemas.microsoft.com/office/drawing/2014/main" id="{A61EE26B-BE1B-4BAC-A732-431719DC4774}"/>
                </a:ext>
              </a:extLst>
            </p:cNvPr>
            <p:cNvSpPr>
              <a:spLocks noTextEdit="1"/>
            </p:cNvSpPr>
            <p:nvPr/>
          </p:nvSpPr>
          <p:spPr bwMode="auto">
            <a:xfrm>
              <a:off x="2215" y="1218"/>
              <a:ext cx="8735" cy="10578"/>
            </a:xfrm>
            <a:prstGeom prst="leftBracket">
              <a:avLst>
                <a:gd name="adj" fmla="val 10092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" name="Oval 130">
              <a:extLst>
                <a:ext uri="{FF2B5EF4-FFF2-40B4-BE49-F238E27FC236}">
                  <a16:creationId xmlns:a16="http://schemas.microsoft.com/office/drawing/2014/main" id="{817B90AF-5FD5-4625-81FF-4863346A3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2" y="9496"/>
              <a:ext cx="312" cy="29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Oval 129">
              <a:extLst>
                <a:ext uri="{FF2B5EF4-FFF2-40B4-BE49-F238E27FC236}">
                  <a16:creationId xmlns:a16="http://schemas.microsoft.com/office/drawing/2014/main" id="{DAB2B4DD-AFA6-4EE7-98E1-3FA4E545D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5" y="9486"/>
              <a:ext cx="312" cy="29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Oval 128">
              <a:extLst>
                <a:ext uri="{FF2B5EF4-FFF2-40B4-BE49-F238E27FC236}">
                  <a16:creationId xmlns:a16="http://schemas.microsoft.com/office/drawing/2014/main" id="{41ABFB83-EB35-4940-B165-16B864677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8" y="9497"/>
              <a:ext cx="312" cy="29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" name="Rectangle 127">
              <a:extLst>
                <a:ext uri="{FF2B5EF4-FFF2-40B4-BE49-F238E27FC236}">
                  <a16:creationId xmlns:a16="http://schemas.microsoft.com/office/drawing/2014/main" id="{D8D4F977-7F88-4766-925B-E90E9DFC4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7" y="9480"/>
              <a:ext cx="1116" cy="3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Oval 126">
              <a:extLst>
                <a:ext uri="{FF2B5EF4-FFF2-40B4-BE49-F238E27FC236}">
                  <a16:creationId xmlns:a16="http://schemas.microsoft.com/office/drawing/2014/main" id="{4872015A-C1DA-4950-9110-78C631D392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0" y="4972"/>
              <a:ext cx="311" cy="29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Oval 125">
              <a:extLst>
                <a:ext uri="{FF2B5EF4-FFF2-40B4-BE49-F238E27FC236}">
                  <a16:creationId xmlns:a16="http://schemas.microsoft.com/office/drawing/2014/main" id="{2DC90EB2-FBC8-4221-B81B-66A7027D5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8" y="4972"/>
              <a:ext cx="313" cy="29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Rectangle 124">
              <a:extLst>
                <a:ext uri="{FF2B5EF4-FFF2-40B4-BE49-F238E27FC236}">
                  <a16:creationId xmlns:a16="http://schemas.microsoft.com/office/drawing/2014/main" id="{D1A235EB-C1CA-484B-9866-24CA4D0DE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1" y="4978"/>
              <a:ext cx="1116" cy="30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Oval 123">
              <a:extLst>
                <a:ext uri="{FF2B5EF4-FFF2-40B4-BE49-F238E27FC236}">
                  <a16:creationId xmlns:a16="http://schemas.microsoft.com/office/drawing/2014/main" id="{6142F09A-9EA8-49D2-9EAD-FBA374203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2" y="4943"/>
              <a:ext cx="845" cy="375"/>
            </a:xfrm>
            <a:prstGeom prst="ellipse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Oval 122">
              <a:extLst>
                <a:ext uri="{FF2B5EF4-FFF2-40B4-BE49-F238E27FC236}">
                  <a16:creationId xmlns:a16="http://schemas.microsoft.com/office/drawing/2014/main" id="{F94CB87D-92F9-46F4-8AFD-8D34269F17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8" y="4929"/>
              <a:ext cx="443" cy="422"/>
            </a:xfrm>
            <a:prstGeom prst="ellipse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Oval 121">
              <a:extLst>
                <a:ext uri="{FF2B5EF4-FFF2-40B4-BE49-F238E27FC236}">
                  <a16:creationId xmlns:a16="http://schemas.microsoft.com/office/drawing/2014/main" id="{FE945639-3837-4C06-8632-8DE9BC6248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7" y="9360"/>
              <a:ext cx="443" cy="434"/>
            </a:xfrm>
            <a:prstGeom prst="ellipse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Oval 120">
              <a:extLst>
                <a:ext uri="{FF2B5EF4-FFF2-40B4-BE49-F238E27FC236}">
                  <a16:creationId xmlns:a16="http://schemas.microsoft.com/office/drawing/2014/main" id="{20AC368E-B3AA-4AE0-994E-1EC2E5034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8" y="9449"/>
              <a:ext cx="845" cy="375"/>
            </a:xfrm>
            <a:prstGeom prst="ellipse">
              <a:avLst/>
            </a:prstGeom>
            <a:solidFill>
              <a:srgbClr val="FFCC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Rectangle 119">
              <a:extLst>
                <a:ext uri="{FF2B5EF4-FFF2-40B4-BE49-F238E27FC236}">
                  <a16:creationId xmlns:a16="http://schemas.microsoft.com/office/drawing/2014/main" id="{358190AC-5350-4985-BFC7-3F2DA9B15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6" y="9382"/>
              <a:ext cx="3251" cy="41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Line 118">
              <a:extLst>
                <a:ext uri="{FF2B5EF4-FFF2-40B4-BE49-F238E27FC236}">
                  <a16:creationId xmlns:a16="http://schemas.microsoft.com/office/drawing/2014/main" id="{45A6AA8A-DD7E-4E2B-BF44-29C14A22FB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7" y="10092"/>
              <a:ext cx="634" cy="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Line 117">
              <a:extLst>
                <a:ext uri="{FF2B5EF4-FFF2-40B4-BE49-F238E27FC236}">
                  <a16:creationId xmlns:a16="http://schemas.microsoft.com/office/drawing/2014/main" id="{42008026-E17A-4F12-86EB-BA074B6ACD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8" y="10030"/>
              <a:ext cx="1" cy="22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Line 116">
              <a:extLst>
                <a:ext uri="{FF2B5EF4-FFF2-40B4-BE49-F238E27FC236}">
                  <a16:creationId xmlns:a16="http://schemas.microsoft.com/office/drawing/2014/main" id="{BA324CA6-20CC-4554-B2A8-262CF28BAE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17" y="10240"/>
              <a:ext cx="355" cy="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Line 115">
              <a:extLst>
                <a:ext uri="{FF2B5EF4-FFF2-40B4-BE49-F238E27FC236}">
                  <a16:creationId xmlns:a16="http://schemas.microsoft.com/office/drawing/2014/main" id="{8F0CFB22-15C0-4E1F-A361-9913773C60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2" y="10093"/>
              <a:ext cx="1400" cy="16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Line 114">
              <a:extLst>
                <a:ext uri="{FF2B5EF4-FFF2-40B4-BE49-F238E27FC236}">
                  <a16:creationId xmlns:a16="http://schemas.microsoft.com/office/drawing/2014/main" id="{DB4C97DA-8954-4A01-A3B9-80502216EE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8" y="9728"/>
              <a:ext cx="3614" cy="328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Line 113">
              <a:extLst>
                <a:ext uri="{FF2B5EF4-FFF2-40B4-BE49-F238E27FC236}">
                  <a16:creationId xmlns:a16="http://schemas.microsoft.com/office/drawing/2014/main" id="{FB6A663A-D6D3-48A5-A251-1A2FA38C3E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24" y="4266"/>
              <a:ext cx="8" cy="176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Line 112">
              <a:extLst>
                <a:ext uri="{FF2B5EF4-FFF2-40B4-BE49-F238E27FC236}">
                  <a16:creationId xmlns:a16="http://schemas.microsoft.com/office/drawing/2014/main" id="{E5DBE2CC-4577-4E4C-91E6-DD90131FF2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94" y="5943"/>
              <a:ext cx="2847" cy="1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Line 111">
              <a:extLst>
                <a:ext uri="{FF2B5EF4-FFF2-40B4-BE49-F238E27FC236}">
                  <a16:creationId xmlns:a16="http://schemas.microsoft.com/office/drawing/2014/main" id="{69B48569-795A-4CF2-B141-F4A5C1A5AD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62" y="5941"/>
              <a:ext cx="47" cy="172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Line 110">
              <a:extLst>
                <a:ext uri="{FF2B5EF4-FFF2-40B4-BE49-F238E27FC236}">
                  <a16:creationId xmlns:a16="http://schemas.microsoft.com/office/drawing/2014/main" id="{C68DCE77-1944-443C-800A-C029E6A8C9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88" y="6005"/>
              <a:ext cx="1277" cy="16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Line 109">
              <a:extLst>
                <a:ext uri="{FF2B5EF4-FFF2-40B4-BE49-F238E27FC236}">
                  <a16:creationId xmlns:a16="http://schemas.microsoft.com/office/drawing/2014/main" id="{BDF21D12-B6CF-4760-9D47-D50F97763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24" y="5241"/>
              <a:ext cx="3553" cy="74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Arc 108">
              <a:extLst>
                <a:ext uri="{FF2B5EF4-FFF2-40B4-BE49-F238E27FC236}">
                  <a16:creationId xmlns:a16="http://schemas.microsoft.com/office/drawing/2014/main" id="{2BF2042B-CBD5-4F30-9D21-7C8CD496FEC4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340" y="5051"/>
              <a:ext cx="196" cy="146"/>
            </a:xfrm>
            <a:custGeom>
              <a:avLst/>
              <a:gdLst>
                <a:gd name="G0" fmla="+- 21554 0 0"/>
                <a:gd name="G1" fmla="+- 0 0 0"/>
                <a:gd name="G2" fmla="+- 21600 0 0"/>
                <a:gd name="T0" fmla="*/ 43153 w 43153"/>
                <a:gd name="T1" fmla="*/ 179 h 21600"/>
                <a:gd name="T2" fmla="*/ 0 w 43153"/>
                <a:gd name="T3" fmla="*/ 1414 h 21600"/>
                <a:gd name="T4" fmla="*/ 21554 w 43153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43153" y="179"/>
                  </a:moveTo>
                  <a:cubicBezTo>
                    <a:pt x="43054" y="12038"/>
                    <a:pt x="33413" y="21599"/>
                    <a:pt x="21554" y="21599"/>
                  </a:cubicBezTo>
                  <a:cubicBezTo>
                    <a:pt x="10173" y="21599"/>
                    <a:pt x="745" y="12770"/>
                    <a:pt x="0" y="1413"/>
                  </a:cubicBezTo>
                </a:path>
                <a:path w="43153" h="21600" stroke="0" extrusionOk="0">
                  <a:moveTo>
                    <a:pt x="43153" y="179"/>
                  </a:moveTo>
                  <a:cubicBezTo>
                    <a:pt x="43054" y="12038"/>
                    <a:pt x="33413" y="21599"/>
                    <a:pt x="21554" y="21599"/>
                  </a:cubicBezTo>
                  <a:cubicBezTo>
                    <a:pt x="10173" y="21599"/>
                    <a:pt x="745" y="12770"/>
                    <a:pt x="0" y="1413"/>
                  </a:cubicBezTo>
                  <a:lnTo>
                    <a:pt x="21554" y="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" name="Line 107">
              <a:extLst>
                <a:ext uri="{FF2B5EF4-FFF2-40B4-BE49-F238E27FC236}">
                  <a16:creationId xmlns:a16="http://schemas.microsoft.com/office/drawing/2014/main" id="{959527ED-581B-46CB-9C49-B2722B6050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20" y="4328"/>
              <a:ext cx="3552" cy="75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" name="Line 106">
              <a:extLst>
                <a:ext uri="{FF2B5EF4-FFF2-40B4-BE49-F238E27FC236}">
                  <a16:creationId xmlns:a16="http://schemas.microsoft.com/office/drawing/2014/main" id="{4DC0F5AF-A0D2-4CE6-A4BD-E8D9C3846B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08" y="4284"/>
              <a:ext cx="2884" cy="1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" name="Line 105">
              <a:extLst>
                <a:ext uri="{FF2B5EF4-FFF2-40B4-BE49-F238E27FC236}">
                  <a16:creationId xmlns:a16="http://schemas.microsoft.com/office/drawing/2014/main" id="{9BB1F296-2A94-40B4-8459-0C2CD0F212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19" y="2665"/>
              <a:ext cx="1346" cy="166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Line 104">
              <a:extLst>
                <a:ext uri="{FF2B5EF4-FFF2-40B4-BE49-F238E27FC236}">
                  <a16:creationId xmlns:a16="http://schemas.microsoft.com/office/drawing/2014/main" id="{AF95F397-9DB3-4388-97FB-BAD6DA12B9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4" y="2681"/>
              <a:ext cx="31" cy="154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Line 103">
              <a:extLst>
                <a:ext uri="{FF2B5EF4-FFF2-40B4-BE49-F238E27FC236}">
                  <a16:creationId xmlns:a16="http://schemas.microsoft.com/office/drawing/2014/main" id="{FD486602-C67B-44C3-9F4C-6649DADE70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46" y="9561"/>
              <a:ext cx="511" cy="27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Rectangle 102">
              <a:extLst>
                <a:ext uri="{FF2B5EF4-FFF2-40B4-BE49-F238E27FC236}">
                  <a16:creationId xmlns:a16="http://schemas.microsoft.com/office/drawing/2014/main" id="{23E16329-04AD-4BFD-8D97-660B22763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55" y="9575"/>
              <a:ext cx="602" cy="14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Line 101">
              <a:extLst>
                <a:ext uri="{FF2B5EF4-FFF2-40B4-BE49-F238E27FC236}">
                  <a16:creationId xmlns:a16="http://schemas.microsoft.com/office/drawing/2014/main" id="{64145DB8-C375-4D0D-93FD-B5E5F02B19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5" y="5131"/>
              <a:ext cx="7310" cy="2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Line 100">
              <a:extLst>
                <a:ext uri="{FF2B5EF4-FFF2-40B4-BE49-F238E27FC236}">
                  <a16:creationId xmlns:a16="http://schemas.microsoft.com/office/drawing/2014/main" id="{75D1F22E-B97D-464F-9B9D-C0D92054E8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37" y="4261"/>
              <a:ext cx="3553" cy="7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Line 99">
              <a:extLst>
                <a:ext uri="{FF2B5EF4-FFF2-40B4-BE49-F238E27FC236}">
                  <a16:creationId xmlns:a16="http://schemas.microsoft.com/office/drawing/2014/main" id="{89A74CD9-90FD-467D-B9B1-21AD06CBBA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5" y="5201"/>
              <a:ext cx="3686" cy="78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Line 98">
              <a:extLst>
                <a:ext uri="{FF2B5EF4-FFF2-40B4-BE49-F238E27FC236}">
                  <a16:creationId xmlns:a16="http://schemas.microsoft.com/office/drawing/2014/main" id="{456D4481-E750-4694-96A7-C8A461974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63" y="5404"/>
              <a:ext cx="658" cy="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Line 97">
              <a:extLst>
                <a:ext uri="{FF2B5EF4-FFF2-40B4-BE49-F238E27FC236}">
                  <a16:creationId xmlns:a16="http://schemas.microsoft.com/office/drawing/2014/main" id="{C72F2B98-D50D-4332-99E8-0AD29B474A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3" y="9784"/>
              <a:ext cx="3614" cy="3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Arc 96">
              <a:extLst>
                <a:ext uri="{FF2B5EF4-FFF2-40B4-BE49-F238E27FC236}">
                  <a16:creationId xmlns:a16="http://schemas.microsoft.com/office/drawing/2014/main" id="{1B3F3348-E92D-4CE8-9800-C3FD1FDAEE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6" y="9391"/>
              <a:ext cx="1471" cy="1563"/>
            </a:xfrm>
            <a:custGeom>
              <a:avLst/>
              <a:gdLst>
                <a:gd name="G0" fmla="+- 7 0 0"/>
                <a:gd name="G1" fmla="+- 21600 0 0"/>
                <a:gd name="G2" fmla="+- 21600 0 0"/>
                <a:gd name="T0" fmla="*/ 0 w 14010"/>
                <a:gd name="T1" fmla="*/ 0 h 21600"/>
                <a:gd name="T2" fmla="*/ 14010 w 14010"/>
                <a:gd name="T3" fmla="*/ 5154 h 21600"/>
                <a:gd name="T4" fmla="*/ 7 w 1401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0" h="21600" fill="none" extrusionOk="0">
                  <a:moveTo>
                    <a:pt x="0" y="0"/>
                  </a:moveTo>
                  <a:cubicBezTo>
                    <a:pt x="2" y="0"/>
                    <a:pt x="4" y="0"/>
                    <a:pt x="7" y="0"/>
                  </a:cubicBezTo>
                  <a:cubicBezTo>
                    <a:pt x="5138" y="0"/>
                    <a:pt x="10102" y="1827"/>
                    <a:pt x="14010" y="5153"/>
                  </a:cubicBezTo>
                </a:path>
                <a:path w="14010" h="21600" stroke="0" extrusionOk="0">
                  <a:moveTo>
                    <a:pt x="0" y="0"/>
                  </a:moveTo>
                  <a:cubicBezTo>
                    <a:pt x="2" y="0"/>
                    <a:pt x="4" y="0"/>
                    <a:pt x="7" y="0"/>
                  </a:cubicBezTo>
                  <a:cubicBezTo>
                    <a:pt x="5138" y="0"/>
                    <a:pt x="10102" y="1827"/>
                    <a:pt x="14010" y="5153"/>
                  </a:cubicBezTo>
                  <a:lnTo>
                    <a:pt x="7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Arc 95">
              <a:extLst>
                <a:ext uri="{FF2B5EF4-FFF2-40B4-BE49-F238E27FC236}">
                  <a16:creationId xmlns:a16="http://schemas.microsoft.com/office/drawing/2014/main" id="{7B563233-C778-44B1-A8DF-F9BD5598C401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889" y="9621"/>
              <a:ext cx="1204" cy="14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3350"/>
                <a:gd name="T1" fmla="*/ 0 h 21600"/>
                <a:gd name="T2" fmla="*/ 13350 w 13350"/>
                <a:gd name="T3" fmla="*/ 4619 h 21600"/>
                <a:gd name="T4" fmla="*/ 0 w 1335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50" h="21600" fill="none" extrusionOk="0">
                  <a:moveTo>
                    <a:pt x="0" y="0"/>
                  </a:moveTo>
                  <a:cubicBezTo>
                    <a:pt x="4841" y="0"/>
                    <a:pt x="9543" y="1626"/>
                    <a:pt x="13349" y="4619"/>
                  </a:cubicBezTo>
                </a:path>
                <a:path w="13350" h="21600" stroke="0" extrusionOk="0">
                  <a:moveTo>
                    <a:pt x="0" y="0"/>
                  </a:moveTo>
                  <a:cubicBezTo>
                    <a:pt x="4841" y="0"/>
                    <a:pt x="9543" y="1626"/>
                    <a:pt x="13349" y="4619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Line 94">
              <a:extLst>
                <a:ext uri="{FF2B5EF4-FFF2-40B4-BE49-F238E27FC236}">
                  <a16:creationId xmlns:a16="http://schemas.microsoft.com/office/drawing/2014/main" id="{348D3D74-5D4B-44C9-A711-1B1BFBA7BF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0" y="9666"/>
              <a:ext cx="5089" cy="1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Line 93">
              <a:extLst>
                <a:ext uri="{FF2B5EF4-FFF2-40B4-BE49-F238E27FC236}">
                  <a16:creationId xmlns:a16="http://schemas.microsoft.com/office/drawing/2014/main" id="{95454C57-843D-4786-9D61-82BF89AC6F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0" y="9326"/>
              <a:ext cx="3925" cy="6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Oval 92">
              <a:extLst>
                <a:ext uri="{FF2B5EF4-FFF2-40B4-BE49-F238E27FC236}">
                  <a16:creationId xmlns:a16="http://schemas.microsoft.com/office/drawing/2014/main" id="{4AFB1E80-F201-4BDD-8278-86655D730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" y="5356"/>
              <a:ext cx="313" cy="299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Oval 91">
              <a:extLst>
                <a:ext uri="{FF2B5EF4-FFF2-40B4-BE49-F238E27FC236}">
                  <a16:creationId xmlns:a16="http://schemas.microsoft.com/office/drawing/2014/main" id="{930D64C7-02C9-4DC5-AF0C-AF3FB55D5F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5" y="4617"/>
              <a:ext cx="312" cy="29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Oval 90">
              <a:extLst>
                <a:ext uri="{FF2B5EF4-FFF2-40B4-BE49-F238E27FC236}">
                  <a16:creationId xmlns:a16="http://schemas.microsoft.com/office/drawing/2014/main" id="{F89EC92A-A16E-48E3-8712-7892B48814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1" y="4637"/>
              <a:ext cx="315" cy="29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Oval 89">
              <a:extLst>
                <a:ext uri="{FF2B5EF4-FFF2-40B4-BE49-F238E27FC236}">
                  <a16:creationId xmlns:a16="http://schemas.microsoft.com/office/drawing/2014/main" id="{BF7CE28F-5997-4804-A302-B3AD1CD9D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1" y="5334"/>
              <a:ext cx="313" cy="301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Rectangle 88">
              <a:extLst>
                <a:ext uri="{FF2B5EF4-FFF2-40B4-BE49-F238E27FC236}">
                  <a16:creationId xmlns:a16="http://schemas.microsoft.com/office/drawing/2014/main" id="{F3823D64-FDEA-4D0E-BAE7-CD3A96508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0" y="4635"/>
              <a:ext cx="740" cy="2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Rectangle 87">
              <a:extLst>
                <a:ext uri="{FF2B5EF4-FFF2-40B4-BE49-F238E27FC236}">
                  <a16:creationId xmlns:a16="http://schemas.microsoft.com/office/drawing/2014/main" id="{CB234287-4D56-445D-B6D6-3D01A7957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3" y="5341"/>
              <a:ext cx="798" cy="30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Oval 86">
              <a:extLst>
                <a:ext uri="{FF2B5EF4-FFF2-40B4-BE49-F238E27FC236}">
                  <a16:creationId xmlns:a16="http://schemas.microsoft.com/office/drawing/2014/main" id="{C6CC1265-AAF7-47C2-B2DC-DA6132714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2" y="4983"/>
              <a:ext cx="313" cy="299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Rectangle 85">
              <a:extLst>
                <a:ext uri="{FF2B5EF4-FFF2-40B4-BE49-F238E27FC236}">
                  <a16:creationId xmlns:a16="http://schemas.microsoft.com/office/drawing/2014/main" id="{1DD3610E-C73D-4ABF-9BCA-6E552BE8F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2" y="9550"/>
              <a:ext cx="895" cy="31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Oval 84">
              <a:extLst>
                <a:ext uri="{FF2B5EF4-FFF2-40B4-BE49-F238E27FC236}">
                  <a16:creationId xmlns:a16="http://schemas.microsoft.com/office/drawing/2014/main" id="{9B30F56D-68D8-4196-9360-46F10AC95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6" y="9557"/>
              <a:ext cx="313" cy="3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Oval 83">
              <a:extLst>
                <a:ext uri="{FF2B5EF4-FFF2-40B4-BE49-F238E27FC236}">
                  <a16:creationId xmlns:a16="http://schemas.microsoft.com/office/drawing/2014/main" id="{4576CE8B-92B0-4FDA-8298-C41EE289D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7" y="9543"/>
              <a:ext cx="314" cy="29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3" name="Line 82">
              <a:extLst>
                <a:ext uri="{FF2B5EF4-FFF2-40B4-BE49-F238E27FC236}">
                  <a16:creationId xmlns:a16="http://schemas.microsoft.com/office/drawing/2014/main" id="{A31DD45B-16FA-40CE-A56B-A8DE16B6D2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82" y="4252"/>
              <a:ext cx="2884" cy="1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4" name="Line 81">
              <a:extLst>
                <a:ext uri="{FF2B5EF4-FFF2-40B4-BE49-F238E27FC236}">
                  <a16:creationId xmlns:a16="http://schemas.microsoft.com/office/drawing/2014/main" id="{81EA7BDC-463F-4416-9EA4-86C754E526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896" y="2641"/>
              <a:ext cx="1339" cy="16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5" name="Line 80">
              <a:extLst>
                <a:ext uri="{FF2B5EF4-FFF2-40B4-BE49-F238E27FC236}">
                  <a16:creationId xmlns:a16="http://schemas.microsoft.com/office/drawing/2014/main" id="{A1A8321B-9C3E-4447-9653-950263EA3D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33" y="5989"/>
              <a:ext cx="1279" cy="165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6" name="Rectangle 79">
              <a:extLst>
                <a:ext uri="{FF2B5EF4-FFF2-40B4-BE49-F238E27FC236}">
                  <a16:creationId xmlns:a16="http://schemas.microsoft.com/office/drawing/2014/main" id="{8CA67E6E-B5CD-4418-86FC-9CFECB0EC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2" y="4620"/>
              <a:ext cx="2231" cy="2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7" name="Rectangle 78">
              <a:extLst>
                <a:ext uri="{FF2B5EF4-FFF2-40B4-BE49-F238E27FC236}">
                  <a16:creationId xmlns:a16="http://schemas.microsoft.com/office/drawing/2014/main" id="{EC5A7780-937A-444A-BAF3-325D25DCC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73" y="5341"/>
              <a:ext cx="2242" cy="29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8" name="Line 77">
              <a:extLst>
                <a:ext uri="{FF2B5EF4-FFF2-40B4-BE49-F238E27FC236}">
                  <a16:creationId xmlns:a16="http://schemas.microsoft.com/office/drawing/2014/main" id="{FC70952A-9DEC-49F2-AD79-57D5BEEA6A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59" y="4779"/>
              <a:ext cx="1361" cy="1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9" name="Line 76">
              <a:extLst>
                <a:ext uri="{FF2B5EF4-FFF2-40B4-BE49-F238E27FC236}">
                  <a16:creationId xmlns:a16="http://schemas.microsoft.com/office/drawing/2014/main" id="{644CAB62-AB16-4B2F-8D03-84E04BA5B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888" y="5501"/>
              <a:ext cx="136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0" name="Line 75">
              <a:extLst>
                <a:ext uri="{FF2B5EF4-FFF2-40B4-BE49-F238E27FC236}">
                  <a16:creationId xmlns:a16="http://schemas.microsoft.com/office/drawing/2014/main" id="{81660CB0-E052-4512-B432-9043FFD64B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46" y="10112"/>
              <a:ext cx="1399" cy="16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1" name="Rectangle 74">
              <a:extLst>
                <a:ext uri="{FF2B5EF4-FFF2-40B4-BE49-F238E27FC236}">
                  <a16:creationId xmlns:a16="http://schemas.microsoft.com/office/drawing/2014/main" id="{B32F4A74-B3B5-40A1-98B0-7FD5DEF15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9" y="9561"/>
              <a:ext cx="2267" cy="2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2" name="Line 73">
              <a:extLst>
                <a:ext uri="{FF2B5EF4-FFF2-40B4-BE49-F238E27FC236}">
                  <a16:creationId xmlns:a16="http://schemas.microsoft.com/office/drawing/2014/main" id="{74E18069-E84E-45F6-A165-828B48B337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57" y="9903"/>
              <a:ext cx="2054" cy="26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3" name="Line 72">
              <a:extLst>
                <a:ext uri="{FF2B5EF4-FFF2-40B4-BE49-F238E27FC236}">
                  <a16:creationId xmlns:a16="http://schemas.microsoft.com/office/drawing/2014/main" id="{16086B98-246E-462B-AA1E-D3465C1AF5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363" y="9867"/>
              <a:ext cx="533" cy="2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4" name="Line 71">
              <a:extLst>
                <a:ext uri="{FF2B5EF4-FFF2-40B4-BE49-F238E27FC236}">
                  <a16:creationId xmlns:a16="http://schemas.microsoft.com/office/drawing/2014/main" id="{C837944D-FD88-4941-BACA-189BEE792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10" y="9710"/>
              <a:ext cx="1510" cy="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5" name="Line 70">
              <a:extLst>
                <a:ext uri="{FF2B5EF4-FFF2-40B4-BE49-F238E27FC236}">
                  <a16:creationId xmlns:a16="http://schemas.microsoft.com/office/drawing/2014/main" id="{8B4F3AF7-A98B-42ED-B72E-043AE8FE6C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0" y="7639"/>
              <a:ext cx="772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6" name="Line 69">
              <a:extLst>
                <a:ext uri="{FF2B5EF4-FFF2-40B4-BE49-F238E27FC236}">
                  <a16:creationId xmlns:a16="http://schemas.microsoft.com/office/drawing/2014/main" id="{045BA89A-2BB6-47E2-A090-BAFCA536A6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2" y="2633"/>
              <a:ext cx="2" cy="146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7" name="Line 68">
              <a:extLst>
                <a:ext uri="{FF2B5EF4-FFF2-40B4-BE49-F238E27FC236}">
                  <a16:creationId xmlns:a16="http://schemas.microsoft.com/office/drawing/2014/main" id="{9703F410-E1CF-41F6-8C91-4FE0C9EB26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0" y="2624"/>
              <a:ext cx="826" cy="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8" name="Line 67">
              <a:extLst>
                <a:ext uri="{FF2B5EF4-FFF2-40B4-BE49-F238E27FC236}">
                  <a16:creationId xmlns:a16="http://schemas.microsoft.com/office/drawing/2014/main" id="{CBCB8F87-4C27-4E6E-A595-F5DAE54C6B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6" y="10273"/>
              <a:ext cx="565" cy="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9" name="Arc 66">
              <a:extLst>
                <a:ext uri="{FF2B5EF4-FFF2-40B4-BE49-F238E27FC236}">
                  <a16:creationId xmlns:a16="http://schemas.microsoft.com/office/drawing/2014/main" id="{B0737FF3-A8E1-4319-9927-AA31730D2E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" y="9336"/>
              <a:ext cx="739" cy="18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7738"/>
                <a:gd name="T1" fmla="*/ 0 h 21600"/>
                <a:gd name="T2" fmla="*/ 17738 w 17738"/>
                <a:gd name="T3" fmla="*/ 9274 h 21600"/>
                <a:gd name="T4" fmla="*/ 0 w 1773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738" h="21600" fill="none" extrusionOk="0">
                  <a:moveTo>
                    <a:pt x="0" y="0"/>
                  </a:moveTo>
                  <a:cubicBezTo>
                    <a:pt x="7074" y="0"/>
                    <a:pt x="13700" y="3464"/>
                    <a:pt x="17737" y="9274"/>
                  </a:cubicBezTo>
                </a:path>
                <a:path w="17738" h="21600" stroke="0" extrusionOk="0">
                  <a:moveTo>
                    <a:pt x="0" y="0"/>
                  </a:moveTo>
                  <a:cubicBezTo>
                    <a:pt x="7074" y="0"/>
                    <a:pt x="13700" y="3464"/>
                    <a:pt x="17737" y="9274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0" name="Line 65">
              <a:extLst>
                <a:ext uri="{FF2B5EF4-FFF2-40B4-BE49-F238E27FC236}">
                  <a16:creationId xmlns:a16="http://schemas.microsoft.com/office/drawing/2014/main" id="{E61F2851-E368-419B-B845-F3BFE4D761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53" y="9413"/>
              <a:ext cx="496" cy="1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1" name="Line 64">
              <a:extLst>
                <a:ext uri="{FF2B5EF4-FFF2-40B4-BE49-F238E27FC236}">
                  <a16:creationId xmlns:a16="http://schemas.microsoft.com/office/drawing/2014/main" id="{F26845C8-B0FF-4DD9-9B42-6CFD11C86A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10" y="8268"/>
              <a:ext cx="741" cy="10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2" name="Line 63">
              <a:extLst>
                <a:ext uri="{FF2B5EF4-FFF2-40B4-BE49-F238E27FC236}">
                  <a16:creationId xmlns:a16="http://schemas.microsoft.com/office/drawing/2014/main" id="{BF7D55BC-C747-4B8E-AFAD-1EE5CE9BA6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322" y="8250"/>
              <a:ext cx="473" cy="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3" name="Line 62">
              <a:extLst>
                <a:ext uri="{FF2B5EF4-FFF2-40B4-BE49-F238E27FC236}">
                  <a16:creationId xmlns:a16="http://schemas.microsoft.com/office/drawing/2014/main" id="{B1D374CF-0A76-4F09-BCBA-59CC708A6A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92" y="8267"/>
              <a:ext cx="44" cy="128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4" name="Line 61">
              <a:extLst>
                <a:ext uri="{FF2B5EF4-FFF2-40B4-BE49-F238E27FC236}">
                  <a16:creationId xmlns:a16="http://schemas.microsoft.com/office/drawing/2014/main" id="{AAA32D5C-B573-466D-90A9-3F4BDDA81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65" y="8414"/>
              <a:ext cx="7" cy="8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5" name="Line 60">
              <a:extLst>
                <a:ext uri="{FF2B5EF4-FFF2-40B4-BE49-F238E27FC236}">
                  <a16:creationId xmlns:a16="http://schemas.microsoft.com/office/drawing/2014/main" id="{ADCEFE05-C7E5-466D-93C6-029AD0F3DF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84" y="9273"/>
              <a:ext cx="323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6" name="Line 59">
              <a:extLst>
                <a:ext uri="{FF2B5EF4-FFF2-40B4-BE49-F238E27FC236}">
                  <a16:creationId xmlns:a16="http://schemas.microsoft.com/office/drawing/2014/main" id="{57E59E1F-4650-4239-AA28-3EDBD7B0E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9" y="5120"/>
              <a:ext cx="1124" cy="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7" name="Line 58">
              <a:extLst>
                <a:ext uri="{FF2B5EF4-FFF2-40B4-BE49-F238E27FC236}">
                  <a16:creationId xmlns:a16="http://schemas.microsoft.com/office/drawing/2014/main" id="{2B8EB91E-173C-4AF4-B822-C62382F7FC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18" y="5160"/>
              <a:ext cx="1123" cy="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8" name="Line 57">
              <a:extLst>
                <a:ext uri="{FF2B5EF4-FFF2-40B4-BE49-F238E27FC236}">
                  <a16:creationId xmlns:a16="http://schemas.microsoft.com/office/drawing/2014/main" id="{B2E88F27-F8E0-4E96-AD04-1B44DBD6D3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480" y="8381"/>
              <a:ext cx="324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9" name="Line 56">
              <a:extLst>
                <a:ext uri="{FF2B5EF4-FFF2-40B4-BE49-F238E27FC236}">
                  <a16:creationId xmlns:a16="http://schemas.microsoft.com/office/drawing/2014/main" id="{1CAD468F-0BA3-4288-A93A-F525CA414E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93" y="5956"/>
              <a:ext cx="431" cy="167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0" name="Line 55">
              <a:extLst>
                <a:ext uri="{FF2B5EF4-FFF2-40B4-BE49-F238E27FC236}">
                  <a16:creationId xmlns:a16="http://schemas.microsoft.com/office/drawing/2014/main" id="{6A990318-ABA4-4C21-80C3-276602697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67" y="2660"/>
              <a:ext cx="418" cy="16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1" name="Line 54">
              <a:extLst>
                <a:ext uri="{FF2B5EF4-FFF2-40B4-BE49-F238E27FC236}">
                  <a16:creationId xmlns:a16="http://schemas.microsoft.com/office/drawing/2014/main" id="{C40F65DC-B3C5-49CE-9888-0CF6AF5BEA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55" y="6112"/>
              <a:ext cx="705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2" name="Line 53">
              <a:extLst>
                <a:ext uri="{FF2B5EF4-FFF2-40B4-BE49-F238E27FC236}">
                  <a16:creationId xmlns:a16="http://schemas.microsoft.com/office/drawing/2014/main" id="{09B5DBD4-11B7-4E0F-8F8C-863C6ED54E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42" y="6869"/>
              <a:ext cx="535" cy="1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3" name="Line 52">
              <a:extLst>
                <a:ext uri="{FF2B5EF4-FFF2-40B4-BE49-F238E27FC236}">
                  <a16:creationId xmlns:a16="http://schemas.microsoft.com/office/drawing/2014/main" id="{97424472-6FAF-49ED-89DD-BECA3DF526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53" y="4081"/>
              <a:ext cx="756" cy="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4" name="Line 51">
              <a:extLst>
                <a:ext uri="{FF2B5EF4-FFF2-40B4-BE49-F238E27FC236}">
                  <a16:creationId xmlns:a16="http://schemas.microsoft.com/office/drawing/2014/main" id="{AB06E2FE-963C-4BF7-B7E6-4E2FFA8709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67" y="3333"/>
              <a:ext cx="593" cy="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5" name="Line 50">
              <a:extLst>
                <a:ext uri="{FF2B5EF4-FFF2-40B4-BE49-F238E27FC236}">
                  <a16:creationId xmlns:a16="http://schemas.microsoft.com/office/drawing/2014/main" id="{22A802DA-4F87-4AFB-8F88-E582EB73A4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11" y="9909"/>
              <a:ext cx="5" cy="3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6" name="Line 49">
              <a:extLst>
                <a:ext uri="{FF2B5EF4-FFF2-40B4-BE49-F238E27FC236}">
                  <a16:creationId xmlns:a16="http://schemas.microsoft.com/office/drawing/2014/main" id="{07B418F5-F044-4F5C-8A00-4A4A8F7259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57" y="10279"/>
              <a:ext cx="695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7" name="Line 48">
              <a:extLst>
                <a:ext uri="{FF2B5EF4-FFF2-40B4-BE49-F238E27FC236}">
                  <a16:creationId xmlns:a16="http://schemas.microsoft.com/office/drawing/2014/main" id="{525A488B-2EE4-4422-A42A-B87C71F34C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72" y="10285"/>
              <a:ext cx="823" cy="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8" name="Line 47">
              <a:extLst>
                <a:ext uri="{FF2B5EF4-FFF2-40B4-BE49-F238E27FC236}">
                  <a16:creationId xmlns:a16="http://schemas.microsoft.com/office/drawing/2014/main" id="{80AA81CE-9855-4F84-B3C8-64D87DEECD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34" y="5974"/>
              <a:ext cx="2847" cy="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89" name="Line 46">
              <a:extLst>
                <a:ext uri="{FF2B5EF4-FFF2-40B4-BE49-F238E27FC236}">
                  <a16:creationId xmlns:a16="http://schemas.microsoft.com/office/drawing/2014/main" id="{411C9CF7-3BAB-4C72-AE73-0ECBEB74CA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63" y="9939"/>
              <a:ext cx="617" cy="1"/>
            </a:xfrm>
            <a:prstGeom prst="line">
              <a:avLst/>
            </a:prstGeom>
            <a:noFill/>
            <a:ln w="254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0" name="Arc 45">
              <a:extLst>
                <a:ext uri="{FF2B5EF4-FFF2-40B4-BE49-F238E27FC236}">
                  <a16:creationId xmlns:a16="http://schemas.microsoft.com/office/drawing/2014/main" id="{D6FE8E63-D0EF-4BC3-9318-0B3E462AA3C6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2265" y="5050"/>
              <a:ext cx="196" cy="147"/>
            </a:xfrm>
            <a:custGeom>
              <a:avLst/>
              <a:gdLst>
                <a:gd name="G0" fmla="+- 21554 0 0"/>
                <a:gd name="G1" fmla="+- 0 0 0"/>
                <a:gd name="G2" fmla="+- 21600 0 0"/>
                <a:gd name="T0" fmla="*/ 43153 w 43153"/>
                <a:gd name="T1" fmla="*/ 179 h 21600"/>
                <a:gd name="T2" fmla="*/ 0 w 43153"/>
                <a:gd name="T3" fmla="*/ 1414 h 21600"/>
                <a:gd name="T4" fmla="*/ 21554 w 43153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43153" y="179"/>
                  </a:moveTo>
                  <a:cubicBezTo>
                    <a:pt x="43054" y="12038"/>
                    <a:pt x="33413" y="21599"/>
                    <a:pt x="21554" y="21599"/>
                  </a:cubicBezTo>
                  <a:cubicBezTo>
                    <a:pt x="10173" y="21599"/>
                    <a:pt x="745" y="12770"/>
                    <a:pt x="0" y="1413"/>
                  </a:cubicBezTo>
                </a:path>
                <a:path w="43153" h="21600" stroke="0" extrusionOk="0">
                  <a:moveTo>
                    <a:pt x="43153" y="179"/>
                  </a:moveTo>
                  <a:cubicBezTo>
                    <a:pt x="43054" y="12038"/>
                    <a:pt x="33413" y="21599"/>
                    <a:pt x="21554" y="21599"/>
                  </a:cubicBezTo>
                  <a:cubicBezTo>
                    <a:pt x="10173" y="21599"/>
                    <a:pt x="745" y="12770"/>
                    <a:pt x="0" y="1413"/>
                  </a:cubicBezTo>
                  <a:lnTo>
                    <a:pt x="21554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1" name="Line 44">
              <a:extLst>
                <a:ext uri="{FF2B5EF4-FFF2-40B4-BE49-F238E27FC236}">
                  <a16:creationId xmlns:a16="http://schemas.microsoft.com/office/drawing/2014/main" id="{DC0E69E6-40B3-4661-9E58-F94EAAB3D3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8" y="9792"/>
              <a:ext cx="10" cy="51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2" name="Line 43">
              <a:extLst>
                <a:ext uri="{FF2B5EF4-FFF2-40B4-BE49-F238E27FC236}">
                  <a16:creationId xmlns:a16="http://schemas.microsoft.com/office/drawing/2014/main" id="{D85737A0-900C-4BF5-B9F3-D90FDFAC33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5" y="9829"/>
              <a:ext cx="385" cy="453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3" name="Line 42">
              <a:extLst>
                <a:ext uri="{FF2B5EF4-FFF2-40B4-BE49-F238E27FC236}">
                  <a16:creationId xmlns:a16="http://schemas.microsoft.com/office/drawing/2014/main" id="{E04B5251-B562-45B5-86F6-3DC5F90AA6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1" y="9798"/>
              <a:ext cx="322" cy="21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4" name="Oval 41">
              <a:extLst>
                <a:ext uri="{FF2B5EF4-FFF2-40B4-BE49-F238E27FC236}">
                  <a16:creationId xmlns:a16="http://schemas.microsoft.com/office/drawing/2014/main" id="{251F7DA0-12F7-4F48-BC13-E6C0A2E2F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" y="10580"/>
              <a:ext cx="155" cy="148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5" name="Oval 40">
              <a:extLst>
                <a:ext uri="{FF2B5EF4-FFF2-40B4-BE49-F238E27FC236}">
                  <a16:creationId xmlns:a16="http://schemas.microsoft.com/office/drawing/2014/main" id="{67DF7CA6-5A04-4535-886C-45A3A51C2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10224"/>
              <a:ext cx="153" cy="147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6" name="Line 39">
              <a:extLst>
                <a:ext uri="{FF2B5EF4-FFF2-40B4-BE49-F238E27FC236}">
                  <a16:creationId xmlns:a16="http://schemas.microsoft.com/office/drawing/2014/main" id="{44344EEA-7E78-4F34-9993-01286A23BD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3" y="10019"/>
              <a:ext cx="2" cy="64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7" name="Oval 38">
              <a:extLst>
                <a:ext uri="{FF2B5EF4-FFF2-40B4-BE49-F238E27FC236}">
                  <a16:creationId xmlns:a16="http://schemas.microsoft.com/office/drawing/2014/main" id="{7C40AA4B-3604-4F72-8AEA-49A169E63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3" y="10612"/>
              <a:ext cx="157" cy="148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8" name="Oval 37">
              <a:extLst>
                <a:ext uri="{FF2B5EF4-FFF2-40B4-BE49-F238E27FC236}">
                  <a16:creationId xmlns:a16="http://schemas.microsoft.com/office/drawing/2014/main" id="{BA21250D-2409-47EA-9683-84EE910BF3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8" y="10563"/>
              <a:ext cx="155" cy="146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9" name="Line 36">
              <a:extLst>
                <a:ext uri="{FF2B5EF4-FFF2-40B4-BE49-F238E27FC236}">
                  <a16:creationId xmlns:a16="http://schemas.microsoft.com/office/drawing/2014/main" id="{467A30A4-62DB-423F-90F5-E847295223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75" y="9947"/>
              <a:ext cx="885" cy="5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0" name="Line 35">
              <a:extLst>
                <a:ext uri="{FF2B5EF4-FFF2-40B4-BE49-F238E27FC236}">
                  <a16:creationId xmlns:a16="http://schemas.microsoft.com/office/drawing/2014/main" id="{294BCD90-6C8B-4646-A04F-2BB46B37BD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24" y="10325"/>
              <a:ext cx="5256" cy="4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1" name="AutoShape 34">
              <a:extLst>
                <a:ext uri="{FF2B5EF4-FFF2-40B4-BE49-F238E27FC236}">
                  <a16:creationId xmlns:a16="http://schemas.microsoft.com/office/drawing/2014/main" id="{49EEC3FE-17CA-49D2-B597-862E16AC91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872" y="5051"/>
              <a:ext cx="309" cy="171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199" y="7817"/>
                    <a:pt x="1619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2" name="Line 33">
              <a:extLst>
                <a:ext uri="{FF2B5EF4-FFF2-40B4-BE49-F238E27FC236}">
                  <a16:creationId xmlns:a16="http://schemas.microsoft.com/office/drawing/2014/main" id="{000AF5AD-EA0E-4A9C-8BB2-551BCE1A04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6" y="9475"/>
              <a:ext cx="29" cy="98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3" name="Line 32">
              <a:extLst>
                <a:ext uri="{FF2B5EF4-FFF2-40B4-BE49-F238E27FC236}">
                  <a16:creationId xmlns:a16="http://schemas.microsoft.com/office/drawing/2014/main" id="{2C153E15-5BFA-48DB-8B2F-A1FE5327CF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770" y="4235"/>
              <a:ext cx="8" cy="176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4" name="Line 31">
              <a:extLst>
                <a:ext uri="{FF2B5EF4-FFF2-40B4-BE49-F238E27FC236}">
                  <a16:creationId xmlns:a16="http://schemas.microsoft.com/office/drawing/2014/main" id="{1069D230-E4D9-44DD-9F48-ABE4B9B7A6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13" y="10111"/>
              <a:ext cx="634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5" name="Line 30">
              <a:extLst>
                <a:ext uri="{FF2B5EF4-FFF2-40B4-BE49-F238E27FC236}">
                  <a16:creationId xmlns:a16="http://schemas.microsoft.com/office/drawing/2014/main" id="{6E6FEF7D-9694-463C-98FB-B7857B27FC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1" y="9954"/>
              <a:ext cx="734" cy="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6" name="Arc 29">
              <a:extLst>
                <a:ext uri="{FF2B5EF4-FFF2-40B4-BE49-F238E27FC236}">
                  <a16:creationId xmlns:a16="http://schemas.microsoft.com/office/drawing/2014/main" id="{4FA01B68-EDF1-4A38-ADD9-39CE8DE31C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881" y="9923"/>
              <a:ext cx="2473" cy="173"/>
            </a:xfrm>
            <a:custGeom>
              <a:avLst/>
              <a:gdLst>
                <a:gd name="G0" fmla="+- 14318 0 0"/>
                <a:gd name="G1" fmla="+- 21600 0 0"/>
                <a:gd name="G2" fmla="+- 21600 0 0"/>
                <a:gd name="T0" fmla="*/ 0 w 35918"/>
                <a:gd name="T1" fmla="*/ 5428 h 21600"/>
                <a:gd name="T2" fmla="*/ 35918 w 35918"/>
                <a:gd name="T3" fmla="*/ 21600 h 21600"/>
                <a:gd name="T4" fmla="*/ 14318 w 35918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918" h="21600" fill="none" extrusionOk="0">
                  <a:moveTo>
                    <a:pt x="-1" y="5427"/>
                  </a:moveTo>
                  <a:cubicBezTo>
                    <a:pt x="3949" y="1930"/>
                    <a:pt x="9042" y="0"/>
                    <a:pt x="14318" y="0"/>
                  </a:cubicBezTo>
                  <a:cubicBezTo>
                    <a:pt x="26247" y="0"/>
                    <a:pt x="35918" y="9670"/>
                    <a:pt x="35918" y="21600"/>
                  </a:cubicBezTo>
                </a:path>
                <a:path w="35918" h="21600" stroke="0" extrusionOk="0">
                  <a:moveTo>
                    <a:pt x="-1" y="5427"/>
                  </a:moveTo>
                  <a:cubicBezTo>
                    <a:pt x="3949" y="1930"/>
                    <a:pt x="9042" y="0"/>
                    <a:pt x="14318" y="0"/>
                  </a:cubicBezTo>
                  <a:cubicBezTo>
                    <a:pt x="26247" y="0"/>
                    <a:pt x="35918" y="9670"/>
                    <a:pt x="35918" y="21600"/>
                  </a:cubicBezTo>
                  <a:lnTo>
                    <a:pt x="14318" y="2160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7" name="Text Box 28">
              <a:extLst>
                <a:ext uri="{FF2B5EF4-FFF2-40B4-BE49-F238E27FC236}">
                  <a16:creationId xmlns:a16="http://schemas.microsoft.com/office/drawing/2014/main" id="{2A1A17A5-A361-43EF-B512-B5812938A8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9" y="6134"/>
              <a:ext cx="618" cy="44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LH</a:t>
              </a:r>
              <a:r>
                <a:rPr kumimoji="0" lang="en-US" altLang="nl-NL" sz="1200" b="0" i="0" u="none" strike="noStrike" cap="none" normalizeH="0" baseline="-3000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2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" name="Text Box 27">
              <a:extLst>
                <a:ext uri="{FF2B5EF4-FFF2-40B4-BE49-F238E27FC236}">
                  <a16:creationId xmlns:a16="http://schemas.microsoft.com/office/drawing/2014/main" id="{B78C9BE6-1DC1-4846-909E-6E395F9776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" y="7152"/>
              <a:ext cx="556" cy="44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He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9" name="Line 26">
              <a:extLst>
                <a:ext uri="{FF2B5EF4-FFF2-40B4-BE49-F238E27FC236}">
                  <a16:creationId xmlns:a16="http://schemas.microsoft.com/office/drawing/2014/main" id="{FD6C4152-55BE-43EF-92B6-AE962A680B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63" y="5217"/>
              <a:ext cx="2691" cy="1937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0" name="Text Box 25">
              <a:extLst>
                <a:ext uri="{FF2B5EF4-FFF2-40B4-BE49-F238E27FC236}">
                  <a16:creationId xmlns:a16="http://schemas.microsoft.com/office/drawing/2014/main" id="{F33160E8-00BB-456A-8545-655860A3D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6" y="2261"/>
              <a:ext cx="1854" cy="44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Propulsion System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1" name="Line 24">
              <a:extLst>
                <a:ext uri="{FF2B5EF4-FFF2-40B4-BE49-F238E27FC236}">
                  <a16:creationId xmlns:a16="http://schemas.microsoft.com/office/drawing/2014/main" id="{0FE7C45E-6BAD-434A-830C-AC3A35E0C5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67" y="2522"/>
              <a:ext cx="2931" cy="2158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2" name="Text Box 23">
              <a:extLst>
                <a:ext uri="{FF2B5EF4-FFF2-40B4-BE49-F238E27FC236}">
                  <a16:creationId xmlns:a16="http://schemas.microsoft.com/office/drawing/2014/main" id="{A5D96128-B2BC-4AEE-AEC5-56CAEDD386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5" y="2921"/>
              <a:ext cx="1545" cy="6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Double Wall Pressure Cabin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3" name="Text Box 22">
              <a:extLst>
                <a:ext uri="{FF2B5EF4-FFF2-40B4-BE49-F238E27FC236}">
                  <a16:creationId xmlns:a16="http://schemas.microsoft.com/office/drawing/2014/main" id="{CD63277F-7183-494B-8D3A-BFCBB571C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3" y="1367"/>
              <a:ext cx="2163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Top View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4" name="Text Box 21">
              <a:extLst>
                <a:ext uri="{FF2B5EF4-FFF2-40B4-BE49-F238E27FC236}">
                  <a16:creationId xmlns:a16="http://schemas.microsoft.com/office/drawing/2014/main" id="{C1E812EF-2BEE-47F5-9A7B-D3A2F66A7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68" y="8518"/>
              <a:ext cx="1235" cy="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Side View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Text Box 20">
              <a:extLst>
                <a:ext uri="{FF2B5EF4-FFF2-40B4-BE49-F238E27FC236}">
                  <a16:creationId xmlns:a16="http://schemas.microsoft.com/office/drawing/2014/main" id="{D375B602-3AC4-43B8-BC5F-41743180EA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3" y="10753"/>
              <a:ext cx="6024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Fig.1:</a:t>
              </a:r>
              <a:endParaRPr kumimoji="0" lang="en-US" altLang="nl-NL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nl-NL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Cutaway system sketch of top &amp; side view of VULCAN IIL.</a:t>
              </a:r>
              <a:endParaRPr kumimoji="0" lang="en-US" altLang="nl-NL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6" name="Line 19">
              <a:extLst>
                <a:ext uri="{FF2B5EF4-FFF2-40B4-BE49-F238E27FC236}">
                  <a16:creationId xmlns:a16="http://schemas.microsoft.com/office/drawing/2014/main" id="{D24EFE4A-D293-457A-98B2-0409291FD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1" y="9525"/>
              <a:ext cx="8" cy="59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7" name="Line 18">
              <a:extLst>
                <a:ext uri="{FF2B5EF4-FFF2-40B4-BE49-F238E27FC236}">
                  <a16:creationId xmlns:a16="http://schemas.microsoft.com/office/drawing/2014/main" id="{848A3F94-F7E0-4788-9150-A3F65F65C6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4" y="10094"/>
              <a:ext cx="2252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8" name="Line 17">
              <a:extLst>
                <a:ext uri="{FF2B5EF4-FFF2-40B4-BE49-F238E27FC236}">
                  <a16:creationId xmlns:a16="http://schemas.microsoft.com/office/drawing/2014/main" id="{357889AB-265F-46E7-BE27-E968046F14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7" y="10079"/>
              <a:ext cx="525" cy="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9" name="Line 16">
              <a:extLst>
                <a:ext uri="{FF2B5EF4-FFF2-40B4-BE49-F238E27FC236}">
                  <a16:creationId xmlns:a16="http://schemas.microsoft.com/office/drawing/2014/main" id="{3722AA84-408D-44D1-88B6-0527DFE5BA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53" y="2666"/>
              <a:ext cx="397" cy="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0" name="Line 15">
              <a:extLst>
                <a:ext uri="{FF2B5EF4-FFF2-40B4-BE49-F238E27FC236}">
                  <a16:creationId xmlns:a16="http://schemas.microsoft.com/office/drawing/2014/main" id="{AE3E7FE5-5032-46A8-940E-3ECED6F446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99" y="7581"/>
              <a:ext cx="435" cy="1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1" name="Line 14">
              <a:extLst>
                <a:ext uri="{FF2B5EF4-FFF2-40B4-BE49-F238E27FC236}">
                  <a16:creationId xmlns:a16="http://schemas.microsoft.com/office/drawing/2014/main" id="{6DECC3FB-DCC6-4451-AA8A-288A212A26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5" y="10064"/>
              <a:ext cx="2161" cy="23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2" name="Line 13">
              <a:extLst>
                <a:ext uri="{FF2B5EF4-FFF2-40B4-BE49-F238E27FC236}">
                  <a16:creationId xmlns:a16="http://schemas.microsoft.com/office/drawing/2014/main" id="{BD895B47-606E-4232-BC92-130CD4CD3D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19" y="10120"/>
              <a:ext cx="2163" cy="23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3" name="Line 12">
              <a:extLst>
                <a:ext uri="{FF2B5EF4-FFF2-40B4-BE49-F238E27FC236}">
                  <a16:creationId xmlns:a16="http://schemas.microsoft.com/office/drawing/2014/main" id="{F0A21BC8-8D35-4586-81FC-AF158E82B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9" y="9859"/>
              <a:ext cx="648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4" name="Line 11">
              <a:extLst>
                <a:ext uri="{FF2B5EF4-FFF2-40B4-BE49-F238E27FC236}">
                  <a16:creationId xmlns:a16="http://schemas.microsoft.com/office/drawing/2014/main" id="{5381C9E1-0EDD-4563-BDBB-9BA5C1AA07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621" y="6125"/>
              <a:ext cx="26" cy="149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5" name="Line 10">
              <a:extLst>
                <a:ext uri="{FF2B5EF4-FFF2-40B4-BE49-F238E27FC236}">
                  <a16:creationId xmlns:a16="http://schemas.microsoft.com/office/drawing/2014/main" id="{2B2B016E-CA56-4DAC-9E0C-266D7F8647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8" y="5132"/>
              <a:ext cx="793" cy="2"/>
            </a:xfrm>
            <a:prstGeom prst="lin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6" name="Line 9">
              <a:extLst>
                <a:ext uri="{FF2B5EF4-FFF2-40B4-BE49-F238E27FC236}">
                  <a16:creationId xmlns:a16="http://schemas.microsoft.com/office/drawing/2014/main" id="{63C96764-77B1-4829-9091-5045FEA2D1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73" y="8253"/>
              <a:ext cx="741" cy="104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7" name="Rectangle 8">
              <a:extLst>
                <a:ext uri="{FF2B5EF4-FFF2-40B4-BE49-F238E27FC236}">
                  <a16:creationId xmlns:a16="http://schemas.microsoft.com/office/drawing/2014/main" id="{BB5D52F8-AA79-4366-A013-75FDEE6AD9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2" y="4943"/>
              <a:ext cx="3500" cy="36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prstDash val="dash"/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8" name="Line 7">
              <a:extLst>
                <a:ext uri="{FF2B5EF4-FFF2-40B4-BE49-F238E27FC236}">
                  <a16:creationId xmlns:a16="http://schemas.microsoft.com/office/drawing/2014/main" id="{D741C3F2-40B5-427D-A5CD-C8DC0F8E0C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962" y="9977"/>
              <a:ext cx="408" cy="3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9" name="Line 6">
              <a:extLst>
                <a:ext uri="{FF2B5EF4-FFF2-40B4-BE49-F238E27FC236}">
                  <a16:creationId xmlns:a16="http://schemas.microsoft.com/office/drawing/2014/main" id="{66683E7E-DF26-480B-9D8C-D7F5347A85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3" y="3602"/>
              <a:ext cx="1778" cy="1534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0" name="Line 5">
              <a:extLst>
                <a:ext uri="{FF2B5EF4-FFF2-40B4-BE49-F238E27FC236}">
                  <a16:creationId xmlns:a16="http://schemas.microsoft.com/office/drawing/2014/main" id="{18EA2642-0DA7-459E-B70B-9BB1CD2C90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49" y="2703"/>
              <a:ext cx="2841" cy="2702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1" name="Line 4">
              <a:extLst>
                <a:ext uri="{FF2B5EF4-FFF2-40B4-BE49-F238E27FC236}">
                  <a16:creationId xmlns:a16="http://schemas.microsoft.com/office/drawing/2014/main" id="{7A9C4DA0-690C-4516-B86F-7027394BF4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86" y="4727"/>
              <a:ext cx="2477" cy="1555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2" name="Line 3">
              <a:extLst>
                <a:ext uri="{FF2B5EF4-FFF2-40B4-BE49-F238E27FC236}">
                  <a16:creationId xmlns:a16="http://schemas.microsoft.com/office/drawing/2014/main" id="{0302B2BE-8E50-4DA3-B91E-B985586E8F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73" y="5573"/>
              <a:ext cx="2392" cy="942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3" name="Line 2">
              <a:extLst>
                <a:ext uri="{FF2B5EF4-FFF2-40B4-BE49-F238E27FC236}">
                  <a16:creationId xmlns:a16="http://schemas.microsoft.com/office/drawing/2014/main" id="{17876A19-AF1B-439E-97FF-1A95CFE0AC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72" y="5111"/>
              <a:ext cx="3375" cy="1281"/>
            </a:xfrm>
            <a:prstGeom prst="line">
              <a:avLst/>
            </a:prstGeom>
            <a:noFill/>
            <a:ln w="0" cap="rnd">
              <a:solidFill>
                <a:srgbClr val="000000"/>
              </a:solidFill>
              <a:prstDash val="sysDot"/>
              <a:round/>
              <a:headEnd/>
              <a:tailEnd type="stealth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34" name="Tekstvak 133">
            <a:extLst>
              <a:ext uri="{FF2B5EF4-FFF2-40B4-BE49-F238E27FC236}">
                <a16:creationId xmlns:a16="http://schemas.microsoft.com/office/drawing/2014/main" id="{910D41FE-2CEC-4129-8AB8-8BAB8534DED7}"/>
              </a:ext>
            </a:extLst>
          </p:cNvPr>
          <p:cNvSpPr txBox="1"/>
          <p:nvPr/>
        </p:nvSpPr>
        <p:spPr>
          <a:xfrm>
            <a:off x="503339" y="541085"/>
            <a:ext cx="293053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2400" dirty="0">
                <a:solidFill>
                  <a:prstClr val="black"/>
                </a:solidFill>
              </a:rPr>
              <a:t>VULCAN IIL</a:t>
            </a:r>
          </a:p>
          <a:p>
            <a:pPr lvl="0"/>
            <a:r>
              <a:rPr lang="nl-NL" dirty="0" err="1">
                <a:solidFill>
                  <a:prstClr val="black"/>
                </a:solidFill>
              </a:rPr>
              <a:t>Waverider</a:t>
            </a:r>
            <a:r>
              <a:rPr lang="nl-NL" dirty="0">
                <a:solidFill>
                  <a:prstClr val="black"/>
                </a:solidFill>
              </a:rPr>
              <a:t> </a:t>
            </a:r>
            <a:r>
              <a:rPr lang="nl-NL" dirty="0" err="1">
                <a:solidFill>
                  <a:prstClr val="black"/>
                </a:solidFill>
              </a:rPr>
              <a:t>Suborbital</a:t>
            </a:r>
            <a:r>
              <a:rPr lang="nl-NL" dirty="0">
                <a:solidFill>
                  <a:prstClr val="black"/>
                </a:solidFill>
              </a:rPr>
              <a:t> Transport Aircraft</a:t>
            </a:r>
          </a:p>
          <a:p>
            <a:pPr lvl="0"/>
            <a:r>
              <a:rPr lang="nl-NL" dirty="0">
                <a:solidFill>
                  <a:prstClr val="black"/>
                </a:solidFill>
              </a:rPr>
              <a:t>Project </a:t>
            </a:r>
            <a:r>
              <a:rPr lang="nl-NL" dirty="0" err="1">
                <a:solidFill>
                  <a:prstClr val="black"/>
                </a:solidFill>
              </a:rPr>
              <a:t>Study</a:t>
            </a:r>
            <a:endParaRPr lang="nl-N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7311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1294</Words>
  <Application>Microsoft Office PowerPoint</Application>
  <PresentationFormat>Breedbeeld</PresentationFormat>
  <Paragraphs>601</Paragraphs>
  <Slides>27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Times New Roman</vt:lpstr>
      <vt:lpstr>Kantoorthema</vt:lpstr>
      <vt:lpstr> The Waverider Spaceplane and Suborbital Transport Aircraft:   Preliminary Design Concept</vt:lpstr>
      <vt:lpstr>  </vt:lpstr>
      <vt:lpstr>REL: SABRE Turbo-Rocket Engine with Pre-Cooling</vt:lpstr>
      <vt:lpstr>REL: Arrangement of Pre-Cooling Test Installation </vt:lpstr>
      <vt:lpstr>Waverider Aircraft: North American (Boeing) XB - 70</vt:lpstr>
      <vt:lpstr>Principal Design Features: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Structure:  Silicium-Carbon (SiC)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                  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Wellenreiter als Raumtransporter und Verkehrsflugzeug:   Gesamtkonzepte und aktueller Stand</dc:title>
  <dc:creator>Kay Runne</dc:creator>
  <cp:lastModifiedBy>Kay Runne</cp:lastModifiedBy>
  <cp:revision>111</cp:revision>
  <dcterms:created xsi:type="dcterms:W3CDTF">2018-06-17T20:17:36Z</dcterms:created>
  <dcterms:modified xsi:type="dcterms:W3CDTF">2018-07-11T23:03:29Z</dcterms:modified>
  <cp:contentStatus/>
</cp:coreProperties>
</file>