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2"/>
  </p:sldMasterIdLst>
  <p:notesMasterIdLst>
    <p:notesMasterId r:id="rId15"/>
  </p:notesMasterIdLst>
  <p:handoutMasterIdLst>
    <p:handoutMasterId r:id="rId16"/>
  </p:handoutMasterIdLst>
  <p:sldIdLst>
    <p:sldId id="290" r:id="rId3"/>
    <p:sldId id="276" r:id="rId4"/>
    <p:sldId id="277" r:id="rId5"/>
    <p:sldId id="279" r:id="rId6"/>
    <p:sldId id="281" r:id="rId7"/>
    <p:sldId id="278" r:id="rId8"/>
    <p:sldId id="283" r:id="rId9"/>
    <p:sldId id="285" r:id="rId10"/>
    <p:sldId id="288" r:id="rId11"/>
    <p:sldId id="284" r:id="rId12"/>
    <p:sldId id="287" r:id="rId13"/>
    <p:sldId id="289"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945" userDrawn="1">
          <p15:clr>
            <a:srgbClr val="A4A3A4"/>
          </p15:clr>
        </p15:guide>
        <p15:guide id="3" orient="horz" pos="3888" userDrawn="1">
          <p15:clr>
            <a:srgbClr val="A4A3A4"/>
          </p15:clr>
        </p15:guide>
        <p15:guide id="4" orient="horz" pos="192" userDrawn="1">
          <p15:clr>
            <a:srgbClr val="A4A3A4"/>
          </p15:clr>
        </p15:guide>
        <p15:guide id="5" orient="horz" pos="1072" userDrawn="1">
          <p15:clr>
            <a:srgbClr val="A4A3A4"/>
          </p15:clr>
        </p15:guide>
        <p15:guide id="6" pos="3839" userDrawn="1">
          <p15:clr>
            <a:srgbClr val="A4A3A4"/>
          </p15:clr>
        </p15:guide>
        <p15:guide id="7" pos="704" userDrawn="1">
          <p15:clr>
            <a:srgbClr val="A4A3A4"/>
          </p15:clr>
        </p15:guide>
        <p15:guide id="8" pos="710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E0A5D-C62D-4AE4-9027-BDBBEC301DFA}" v="431" dt="2018-12-06T13:37:29.23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13" autoAdjust="0"/>
    <p:restoredTop sz="86410" autoAdjust="0"/>
  </p:normalViewPr>
  <p:slideViewPr>
    <p:cSldViewPr snapToGrid="0">
      <p:cViewPr varScale="1">
        <p:scale>
          <a:sx n="50" d="100"/>
          <a:sy n="50" d="100"/>
        </p:scale>
        <p:origin x="450" y="3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9" d="100"/>
          <a:sy n="129" d="100"/>
        </p:scale>
        <p:origin x="4860" y="1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53465" y="333176"/>
            <a:ext cx="1924050" cy="457200"/>
          </a:xfrm>
          <a:prstGeom prst="rect">
            <a:avLst/>
          </a:prstGeom>
        </p:spPr>
        <p:txBody>
          <a:bodyPr vert="horz" lIns="91440" tIns="45720" rIns="91440" bIns="45720" rtlCol="0"/>
          <a:lstStyle>
            <a:lvl1pPr algn="l">
              <a:defRPr sz="1200"/>
            </a:lvl1pPr>
          </a:lstStyle>
          <a:p>
            <a:pPr>
              <a:spcBef>
                <a:spcPts val="0"/>
              </a:spcBef>
            </a:pPr>
            <a:r>
              <a:rPr lang="nb-NO" b="1" dirty="0">
                <a:solidFill>
                  <a:srgbClr val="215E6B"/>
                </a:solidFill>
                <a:latin typeface="Calibri Light" panose="020F0302020204030204" pitchFamily="34" charset="0"/>
                <a:cs typeface="Calibri Light" panose="020F0302020204030204" pitchFamily="34" charset="0"/>
              </a:rPr>
              <a:t>Osloskolen</a:t>
            </a:r>
            <a:endParaRPr lang="nb-NO" sz="2000" b="1" dirty="0">
              <a:solidFill>
                <a:srgbClr val="215E6B"/>
              </a:solidFill>
              <a:latin typeface="Calibri Light" panose="020F0302020204030204" pitchFamily="34" charset="0"/>
              <a:cs typeface="Calibri Light" panose="020F0302020204030204" pitchFamily="34" charset="0"/>
            </a:endParaRPr>
          </a:p>
          <a:p>
            <a:pPr>
              <a:spcBef>
                <a:spcPts val="0"/>
              </a:spcBef>
            </a:pPr>
            <a:r>
              <a:rPr lang="nb-NO" sz="1000" dirty="0">
                <a:solidFill>
                  <a:srgbClr val="215E6B"/>
                </a:solidFill>
                <a:latin typeface="Calibri Light" panose="020F0302020204030204" pitchFamily="34" charset="0"/>
                <a:cs typeface="Calibri Light" panose="020F0302020204030204" pitchFamily="34" charset="0"/>
              </a:rPr>
              <a:t>Oslo VO Rosenhof</a:t>
            </a:r>
          </a:p>
          <a:p>
            <a:endParaRPr dirty="0">
              <a:solidFill>
                <a:schemeClr val="tx2"/>
              </a:solidFill>
            </a:endParaRPr>
          </a:p>
        </p:txBody>
      </p:sp>
      <p:sp>
        <p:nvSpPr>
          <p:cNvPr id="3" name="Date Placeholder 2"/>
          <p:cNvSpPr>
            <a:spLocks noGrp="1"/>
          </p:cNvSpPr>
          <p:nvPr>
            <p:ph type="dt" sz="quarter" idx="1"/>
          </p:nvPr>
        </p:nvSpPr>
        <p:spPr>
          <a:xfrm>
            <a:off x="5334001" y="561579"/>
            <a:ext cx="1213802" cy="228799"/>
          </a:xfrm>
          <a:prstGeom prst="rect">
            <a:avLst/>
          </a:prstGeom>
        </p:spPr>
        <p:txBody>
          <a:bodyPr vert="horz" lIns="91440" tIns="45720" rIns="91440" bIns="45720" rtlCol="0"/>
          <a:lstStyle>
            <a:lvl1pPr algn="r">
              <a:defRPr sz="1200"/>
            </a:lvl1pPr>
          </a:lstStyle>
          <a:p>
            <a:fld id="{864080A7-93A5-4CA8-A7D4-089A2D78E650}" type="datetime1">
              <a:rPr lang="nb-NO" sz="1000" smtClean="0">
                <a:solidFill>
                  <a:schemeClr val="accent2">
                    <a:lumMod val="50000"/>
                  </a:schemeClr>
                </a:solidFill>
                <a:latin typeface="Calibri Light" panose="020F0302020204030204" pitchFamily="34" charset="0"/>
                <a:cs typeface="Calibri Light" panose="020F0302020204030204" pitchFamily="34" charset="0"/>
              </a:rPr>
              <a:t>28.05.2019</a:t>
            </a:fld>
            <a:endParaRPr sz="1000" dirty="0">
              <a:solidFill>
                <a:schemeClr val="accent2">
                  <a:lumMod val="50000"/>
                </a:schemeClr>
              </a:solidFill>
              <a:latin typeface="Calibri Light" panose="020F0302020204030204" pitchFamily="34" charset="0"/>
              <a:cs typeface="Calibri Light" panose="020F0302020204030204" pitchFamily="34" charset="0"/>
            </a:endParaRPr>
          </a:p>
        </p:txBody>
      </p:sp>
      <p:sp>
        <p:nvSpPr>
          <p:cNvPr id="4" name="Footer Placeholder 3"/>
          <p:cNvSpPr>
            <a:spLocks noGrp="1"/>
          </p:cNvSpPr>
          <p:nvPr>
            <p:ph type="ftr" sz="quarter" idx="2"/>
          </p:nvPr>
        </p:nvSpPr>
        <p:spPr>
          <a:xfrm>
            <a:off x="251511" y="8618306"/>
            <a:ext cx="5353836" cy="310104"/>
          </a:xfrm>
          <a:prstGeom prst="rect">
            <a:avLst/>
          </a:prstGeom>
        </p:spPr>
        <p:txBody>
          <a:bodyPr vert="horz" lIns="91440" tIns="45720" rIns="91440" bIns="45720" rtlCol="0" anchor="t"/>
          <a:lstStyle>
            <a:lvl1pPr algn="l">
              <a:defRPr sz="1200"/>
            </a:lvl1pPr>
          </a:lstStyle>
          <a:p>
            <a:r>
              <a:rPr lang="nb-NO" sz="1000">
                <a:solidFill>
                  <a:schemeClr val="accent2">
                    <a:lumMod val="50000"/>
                  </a:schemeClr>
                </a:solidFill>
                <a:latin typeface="Calibri Light" panose="020F0302020204030204" pitchFamily="34" charset="0"/>
                <a:cs typeface="Calibri Light" panose="020F0302020204030204" pitchFamily="34" charset="0"/>
              </a:rPr>
              <a:t>Utviklet av Oslo VO Rosenhof, publisert med støtte fra IMDI                           www.språkstøtte.no</a:t>
            </a:r>
            <a:endParaRPr lang="en-US" sz="1000" dirty="0">
              <a:solidFill>
                <a:schemeClr val="accent2">
                  <a:lumMod val="50000"/>
                </a:schemeClr>
              </a:solidFill>
              <a:latin typeface="Calibri Light" panose="020F0302020204030204" pitchFamily="34" charset="0"/>
              <a:cs typeface="Calibri Light" panose="020F0302020204030204" pitchFamily="34" charset="0"/>
            </a:endParaRPr>
          </a:p>
        </p:txBody>
      </p:sp>
      <p:sp>
        <p:nvSpPr>
          <p:cNvPr id="5" name="Slide Number Placeholder 4"/>
          <p:cNvSpPr>
            <a:spLocks noGrp="1"/>
          </p:cNvSpPr>
          <p:nvPr>
            <p:ph type="sldNum" sz="quarter" idx="3"/>
          </p:nvPr>
        </p:nvSpPr>
        <p:spPr>
          <a:xfrm>
            <a:off x="5983827" y="8618306"/>
            <a:ext cx="500218" cy="457200"/>
          </a:xfrm>
          <a:prstGeom prst="rect">
            <a:avLst/>
          </a:prstGeom>
        </p:spPr>
        <p:txBody>
          <a:bodyPr vert="horz" lIns="91440" tIns="45720" rIns="91440" bIns="45720" rtlCol="0" anchor="t"/>
          <a:lstStyle>
            <a:lvl1pPr algn="r">
              <a:defRPr sz="1200"/>
            </a:lvl1pPr>
          </a:lstStyle>
          <a:p>
            <a:fld id="{CFD77566-CD65-4859-9FA1-43956DC85B8C}" type="slidenum">
              <a:rPr sz="1000">
                <a:solidFill>
                  <a:schemeClr val="accent2">
                    <a:lumMod val="50000"/>
                  </a:schemeClr>
                </a:solidFill>
                <a:latin typeface="Calibri Light" panose="020F0302020204030204" pitchFamily="34" charset="0"/>
                <a:cs typeface="Calibri Light" panose="020F0302020204030204" pitchFamily="34" charset="0"/>
              </a:rPr>
              <a:t>‹#›</a:t>
            </a:fld>
            <a:endParaRPr sz="1000">
              <a:solidFill>
                <a:schemeClr val="accent2">
                  <a:lumMod val="50000"/>
                </a:schemeClr>
              </a:solidFill>
              <a:latin typeface="Calibri Light" panose="020F0302020204030204" pitchFamily="34" charset="0"/>
              <a:cs typeface="Calibri Light" panose="020F0302020204030204" pitchFamily="34" charset="0"/>
            </a:endParaRPr>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0" y="123827"/>
            <a:ext cx="771951" cy="851103"/>
          </a:xfrm>
          <a:prstGeom prst="rect">
            <a:avLst/>
          </a:prstGeom>
        </p:spPr>
      </p:pic>
      <p:cxnSp>
        <p:nvCxnSpPr>
          <p:cNvPr id="7" name="Rett linje 6"/>
          <p:cNvCxnSpPr/>
          <p:nvPr/>
        </p:nvCxnSpPr>
        <p:spPr>
          <a:xfrm>
            <a:off x="1023461" y="151830"/>
            <a:ext cx="0" cy="819897"/>
          </a:xfrm>
          <a:prstGeom prst="line">
            <a:avLst/>
          </a:prstGeom>
          <a:ln>
            <a:solidFill>
              <a:srgbClr val="215E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74420" y="207750"/>
            <a:ext cx="1981200" cy="457200"/>
          </a:xfrm>
          <a:prstGeom prst="rect">
            <a:avLst/>
          </a:prstGeom>
        </p:spPr>
        <p:txBody>
          <a:bodyPr vert="horz" lIns="91440" tIns="45720" rIns="91440" bIns="45720" rtlCol="0"/>
          <a:lstStyle>
            <a:lvl1pPr algn="l">
              <a:defRPr sz="1200">
                <a:solidFill>
                  <a:schemeClr val="accent2">
                    <a:lumMod val="50000"/>
                  </a:schemeClr>
                </a:solidFill>
                <a:latin typeface="Calibri Light" panose="020F0302020204030204" pitchFamily="34" charset="0"/>
                <a:cs typeface="Calibri Light" panose="020F0302020204030204" pitchFamily="34" charset="0"/>
              </a:defRPr>
            </a:lvl1pPr>
          </a:lstStyle>
          <a:p>
            <a:r>
              <a:rPr lang="nb-NO" b="1"/>
              <a:t>Osloskolen</a:t>
            </a:r>
          </a:p>
          <a:p>
            <a:r>
              <a:rPr lang="nb-NO" sz="1050"/>
              <a:t>Oslo VO Rosenhof</a:t>
            </a:r>
          </a:p>
          <a:p>
            <a:endParaRPr lang="nb-NO" dirty="0"/>
          </a:p>
        </p:txBody>
      </p:sp>
      <p:sp>
        <p:nvSpPr>
          <p:cNvPr id="3" name="Date Placeholder 2"/>
          <p:cNvSpPr>
            <a:spLocks noGrp="1"/>
          </p:cNvSpPr>
          <p:nvPr>
            <p:ph type="dt" idx="1"/>
          </p:nvPr>
        </p:nvSpPr>
        <p:spPr>
          <a:xfrm>
            <a:off x="5714999" y="332475"/>
            <a:ext cx="1034733" cy="207750"/>
          </a:xfrm>
          <a:prstGeom prst="rect">
            <a:avLst/>
          </a:prstGeom>
        </p:spPr>
        <p:txBody>
          <a:bodyPr vert="horz" lIns="91440" tIns="45720" rIns="91440" bIns="45720" rtlCol="0"/>
          <a:lstStyle>
            <a:lvl1pPr algn="r">
              <a:defRPr sz="1000">
                <a:solidFill>
                  <a:schemeClr val="accent2">
                    <a:lumMod val="50000"/>
                  </a:schemeClr>
                </a:solidFill>
                <a:latin typeface="Calibri Light" panose="020F0302020204030204" pitchFamily="34" charset="0"/>
                <a:cs typeface="Calibri Light" panose="020F0302020204030204" pitchFamily="34" charset="0"/>
              </a:defRPr>
            </a:lvl1pPr>
          </a:lstStyle>
          <a:p>
            <a:fld id="{12013B22-029C-4366-A3E0-E2FA252AB6DB}" type="datetime1">
              <a:rPr lang="nb-NO" smtClean="0"/>
              <a:t>28.05.2019</a:t>
            </a:fld>
            <a:endParaRPr lang="nb-NO" dirty="0"/>
          </a:p>
        </p:txBody>
      </p:sp>
      <p:sp>
        <p:nvSpPr>
          <p:cNvPr id="4" name="Slide Image Placeholder 3"/>
          <p:cNvSpPr>
            <a:spLocks noGrp="1" noRot="1" noChangeAspect="1"/>
          </p:cNvSpPr>
          <p:nvPr>
            <p:ph type="sldImg" idx="2"/>
          </p:nvPr>
        </p:nvSpPr>
        <p:spPr>
          <a:xfrm>
            <a:off x="381000" y="1231262"/>
            <a:ext cx="6096000" cy="3498396"/>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5034458"/>
            <a:ext cx="5486400" cy="3423741"/>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80999" y="8666357"/>
            <a:ext cx="5333999" cy="310833"/>
          </a:xfrm>
          <a:prstGeom prst="rect">
            <a:avLst/>
          </a:prstGeom>
        </p:spPr>
        <p:txBody>
          <a:bodyPr vert="horz" lIns="91440" tIns="45720" rIns="91440" bIns="45720" rtlCol="0" anchor="t"/>
          <a:lstStyle>
            <a:lvl1pPr algn="l">
              <a:defRPr sz="1000">
                <a:solidFill>
                  <a:schemeClr val="accent2">
                    <a:lumMod val="50000"/>
                  </a:schemeClr>
                </a:solidFill>
                <a:latin typeface="Calibri Light" panose="020F0302020204030204" pitchFamily="34" charset="0"/>
                <a:cs typeface="Calibri Light" panose="020F0302020204030204" pitchFamily="34" charset="0"/>
              </a:defRPr>
            </a:lvl1pPr>
          </a:lstStyle>
          <a:p>
            <a:r>
              <a:rPr lang="nb-NO" dirty="0"/>
              <a:t>Utviklet av Oslo VO Rosenhof, publisert med støtte fra IMDI                           www.språkstøtte.no</a:t>
            </a:r>
            <a:endParaRPr lang="en-US" dirty="0"/>
          </a:p>
        </p:txBody>
      </p:sp>
      <p:sp>
        <p:nvSpPr>
          <p:cNvPr id="7" name="Slide Number Placeholder 6"/>
          <p:cNvSpPr>
            <a:spLocks noGrp="1"/>
          </p:cNvSpPr>
          <p:nvPr>
            <p:ph type="sldNum" sz="quarter" idx="5"/>
          </p:nvPr>
        </p:nvSpPr>
        <p:spPr>
          <a:xfrm>
            <a:off x="6006790" y="8614319"/>
            <a:ext cx="531541" cy="310833"/>
          </a:xfrm>
          <a:prstGeom prst="rect">
            <a:avLst/>
          </a:prstGeom>
        </p:spPr>
        <p:txBody>
          <a:bodyPr vert="horz" lIns="91440" tIns="45720" rIns="91440" bIns="45720" rtlCol="0" anchor="b"/>
          <a:lstStyle>
            <a:lvl1pPr algn="r">
              <a:defRPr sz="1000">
                <a:solidFill>
                  <a:schemeClr val="accent2">
                    <a:lumMod val="50000"/>
                  </a:schemeClr>
                </a:solidFill>
                <a:latin typeface="Calibri Light" panose="020F0302020204030204" pitchFamily="34" charset="0"/>
                <a:cs typeface="Calibri Light" panose="020F0302020204030204" pitchFamily="34" charset="0"/>
              </a:defRPr>
            </a:lvl1pPr>
          </a:lstStyle>
          <a:p>
            <a:fld id="{B8796F01-7154-41E0-B48B-A6921757531A}" type="slidenum">
              <a:rPr lang="nb-NO" smtClean="0"/>
              <a:pPr/>
              <a:t>‹#›</a:t>
            </a:fld>
            <a:endParaRPr lang="nb-NO" dirty="0"/>
          </a:p>
        </p:txBody>
      </p:sp>
      <p:pic>
        <p:nvPicPr>
          <p:cNvPr id="8" name="Bil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211" y="31648"/>
            <a:ext cx="802431" cy="851103"/>
          </a:xfrm>
          <a:prstGeom prst="rect">
            <a:avLst/>
          </a:prstGeom>
        </p:spPr>
      </p:pic>
      <p:cxnSp>
        <p:nvCxnSpPr>
          <p:cNvPr id="9" name="Rett linje 8"/>
          <p:cNvCxnSpPr/>
          <p:nvPr/>
        </p:nvCxnSpPr>
        <p:spPr>
          <a:xfrm>
            <a:off x="1027642" y="59651"/>
            <a:ext cx="0" cy="819897"/>
          </a:xfrm>
          <a:prstGeom prst="line">
            <a:avLst/>
          </a:prstGeom>
          <a:ln>
            <a:solidFill>
              <a:srgbClr val="215E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2263" y="908050"/>
            <a:ext cx="6213475" cy="3497263"/>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8796F01-7154-41E0-B48B-A6921757531A}" type="slidenum">
              <a:rPr lang="nb-NO" smtClean="0"/>
              <a:pPr/>
              <a:t>1</a:t>
            </a:fld>
            <a:endParaRPr lang="nb-NO"/>
          </a:p>
        </p:txBody>
      </p:sp>
      <p:sp>
        <p:nvSpPr>
          <p:cNvPr id="5" name="Plassholder for dato 4"/>
          <p:cNvSpPr>
            <a:spLocks noGrp="1"/>
          </p:cNvSpPr>
          <p:nvPr>
            <p:ph type="dt" idx="11"/>
          </p:nvPr>
        </p:nvSpPr>
        <p:spPr/>
        <p:txBody>
          <a:bodyPr/>
          <a:lstStyle/>
          <a:p>
            <a:fld id="{973CDAE5-F7DD-4752-8624-C512E4870BFB}" type="datetime1">
              <a:rPr lang="nb-NO" smtClean="0"/>
              <a:t>28.05.2019</a:t>
            </a:fld>
            <a:endParaRPr lang="nb-NO" dirty="0"/>
          </a:p>
        </p:txBody>
      </p:sp>
      <p:sp>
        <p:nvSpPr>
          <p:cNvPr id="6" name="Plassholder for bunntekst 5"/>
          <p:cNvSpPr>
            <a:spLocks noGrp="1"/>
          </p:cNvSpPr>
          <p:nvPr>
            <p:ph type="ftr" sz="quarter" idx="12"/>
          </p:nvPr>
        </p:nvSpPr>
        <p:spPr/>
        <p:txBody>
          <a:bodyPr/>
          <a:lstStyle/>
          <a:p>
            <a:r>
              <a:rPr lang="nb-NO"/>
              <a:t>Utviklet av Oslo VO Rosenhof, publisert med støtte fra IMDI                           www.språkstøtte.no</a:t>
            </a:r>
            <a:endParaRPr lang="en-US" dirty="0"/>
          </a:p>
        </p:txBody>
      </p:sp>
      <p:sp>
        <p:nvSpPr>
          <p:cNvPr id="7" name="Plassholder for topptekst 6"/>
          <p:cNvSpPr>
            <a:spLocks noGrp="1"/>
          </p:cNvSpPr>
          <p:nvPr>
            <p:ph type="hdr" sz="quarter" idx="13"/>
          </p:nvPr>
        </p:nvSpPr>
        <p:spPr/>
        <p:txBody>
          <a:bodyPr/>
          <a:lstStyle/>
          <a:p>
            <a:r>
              <a:rPr lang="nb-NO" sz="1200" b="1"/>
              <a:t>Osloskolen</a:t>
            </a:r>
          </a:p>
          <a:p>
            <a:r>
              <a:rPr lang="nb-NO" sz="1100"/>
              <a:t>Oslo VO Rosenhof</a:t>
            </a:r>
          </a:p>
          <a:p>
            <a:endParaRPr lang="nb-NO" dirty="0"/>
          </a:p>
        </p:txBody>
      </p:sp>
    </p:spTree>
    <p:extLst>
      <p:ext uri="{BB962C8B-B14F-4D97-AF65-F5344CB8AC3E}">
        <p14:creationId xmlns:p14="http://schemas.microsoft.com/office/powerpoint/2010/main" val="3355476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2263" y="1231900"/>
            <a:ext cx="6213475" cy="3497263"/>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8796F01-7154-41E0-B48B-A6921757531A}" type="slidenum">
              <a:rPr lang="nb-NO"/>
              <a:pPr/>
              <a:t>10</a:t>
            </a:fld>
            <a:endParaRPr lang="nb-NO"/>
          </a:p>
        </p:txBody>
      </p:sp>
      <p:sp>
        <p:nvSpPr>
          <p:cNvPr id="5" name="Plassholder for dato 4"/>
          <p:cNvSpPr>
            <a:spLocks noGrp="1"/>
          </p:cNvSpPr>
          <p:nvPr>
            <p:ph type="dt" idx="11"/>
          </p:nvPr>
        </p:nvSpPr>
        <p:spPr/>
        <p:txBody>
          <a:bodyPr/>
          <a:lstStyle/>
          <a:p>
            <a:fld id="{BF628FE0-778F-4DBE-9760-B30FF50C83DF}" type="datetime1">
              <a:rPr lang="nb-NO" smtClean="0"/>
              <a:t>28.05.2019</a:t>
            </a:fld>
            <a:endParaRPr lang="nb-NO" dirty="0"/>
          </a:p>
        </p:txBody>
      </p:sp>
      <p:sp>
        <p:nvSpPr>
          <p:cNvPr id="6" name="Plassholder for bunntekst 5"/>
          <p:cNvSpPr>
            <a:spLocks noGrp="1"/>
          </p:cNvSpPr>
          <p:nvPr>
            <p:ph type="ftr" sz="quarter" idx="12"/>
          </p:nvPr>
        </p:nvSpPr>
        <p:spPr/>
        <p:txBody>
          <a:bodyPr/>
          <a:lstStyle/>
          <a:p>
            <a:r>
              <a:rPr lang="nb-NO"/>
              <a:t>Utviklet av Oslo VO Rosenhof, publisert med støtte fra IMDI                           www.språkstøtte.no</a:t>
            </a:r>
            <a:endParaRPr lang="en-US" dirty="0"/>
          </a:p>
        </p:txBody>
      </p:sp>
      <p:sp>
        <p:nvSpPr>
          <p:cNvPr id="7" name="Plassholder for topptekst 6"/>
          <p:cNvSpPr>
            <a:spLocks noGrp="1"/>
          </p:cNvSpPr>
          <p:nvPr>
            <p:ph type="hdr" sz="quarter" idx="13"/>
          </p:nvPr>
        </p:nvSpPr>
        <p:spPr/>
        <p:txBody>
          <a:bodyPr/>
          <a:lstStyle/>
          <a:p>
            <a:r>
              <a:rPr lang="nb-NO" sz="1200" b="1"/>
              <a:t>Osloskolen</a:t>
            </a:r>
          </a:p>
          <a:p>
            <a:r>
              <a:rPr lang="nb-NO" sz="1100"/>
              <a:t>Oslo VO Rosenhof</a:t>
            </a:r>
          </a:p>
          <a:p>
            <a:endParaRPr lang="nb-NO" dirty="0"/>
          </a:p>
        </p:txBody>
      </p:sp>
    </p:spTree>
    <p:extLst>
      <p:ext uri="{BB962C8B-B14F-4D97-AF65-F5344CB8AC3E}">
        <p14:creationId xmlns:p14="http://schemas.microsoft.com/office/powerpoint/2010/main" val="1308903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1231900"/>
            <a:ext cx="6213475" cy="34972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a:pPr/>
              <a:t>11</a:t>
            </a:fld>
            <a:endParaRPr lang="en-US"/>
          </a:p>
        </p:txBody>
      </p:sp>
      <p:sp>
        <p:nvSpPr>
          <p:cNvPr id="5" name="Plassholder for dato 4"/>
          <p:cNvSpPr>
            <a:spLocks noGrp="1"/>
          </p:cNvSpPr>
          <p:nvPr>
            <p:ph type="dt" idx="11"/>
          </p:nvPr>
        </p:nvSpPr>
        <p:spPr/>
        <p:txBody>
          <a:bodyPr/>
          <a:lstStyle/>
          <a:p>
            <a:fld id="{82CCABCB-AF45-463F-88C9-D06EC13ECEC8}" type="datetime1">
              <a:rPr lang="nb-NO" smtClean="0"/>
              <a:t>28.05.2019</a:t>
            </a:fld>
            <a:endParaRPr lang="nb-NO" dirty="0"/>
          </a:p>
        </p:txBody>
      </p:sp>
      <p:sp>
        <p:nvSpPr>
          <p:cNvPr id="6" name="Plassholder for bunntekst 5"/>
          <p:cNvSpPr>
            <a:spLocks noGrp="1"/>
          </p:cNvSpPr>
          <p:nvPr>
            <p:ph type="ftr" sz="quarter" idx="12"/>
          </p:nvPr>
        </p:nvSpPr>
        <p:spPr/>
        <p:txBody>
          <a:bodyPr/>
          <a:lstStyle/>
          <a:p>
            <a:r>
              <a:rPr lang="nb-NO"/>
              <a:t>Utviklet av Oslo VO Rosenhof, publisert med støtte fra IMDI                           www.språkstøtte.no</a:t>
            </a:r>
            <a:endParaRPr lang="en-US" dirty="0"/>
          </a:p>
        </p:txBody>
      </p:sp>
      <p:sp>
        <p:nvSpPr>
          <p:cNvPr id="7" name="Plassholder for topptekst 6"/>
          <p:cNvSpPr>
            <a:spLocks noGrp="1"/>
          </p:cNvSpPr>
          <p:nvPr>
            <p:ph type="hdr" sz="quarter" idx="13"/>
          </p:nvPr>
        </p:nvSpPr>
        <p:spPr/>
        <p:txBody>
          <a:bodyPr/>
          <a:lstStyle/>
          <a:p>
            <a:r>
              <a:rPr lang="nb-NO" sz="1200" b="1"/>
              <a:t>Osloskolen</a:t>
            </a:r>
          </a:p>
          <a:p>
            <a:r>
              <a:rPr lang="nb-NO" sz="1100"/>
              <a:t>Oslo VO Rosenhof</a:t>
            </a:r>
          </a:p>
          <a:p>
            <a:endParaRPr lang="nb-NO" dirty="0"/>
          </a:p>
        </p:txBody>
      </p:sp>
    </p:spTree>
    <p:extLst>
      <p:ext uri="{BB962C8B-B14F-4D97-AF65-F5344CB8AC3E}">
        <p14:creationId xmlns:p14="http://schemas.microsoft.com/office/powerpoint/2010/main" val="288638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2263" y="908050"/>
            <a:ext cx="6213475" cy="3497263"/>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8796F01-7154-41E0-B48B-A6921757531A}" type="slidenum">
              <a:rPr lang="nb-NO" smtClean="0"/>
              <a:pPr/>
              <a:t>12</a:t>
            </a:fld>
            <a:endParaRPr lang="nb-NO"/>
          </a:p>
        </p:txBody>
      </p:sp>
      <p:sp>
        <p:nvSpPr>
          <p:cNvPr id="5" name="Plassholder for dato 4"/>
          <p:cNvSpPr>
            <a:spLocks noGrp="1"/>
          </p:cNvSpPr>
          <p:nvPr>
            <p:ph type="dt" idx="11"/>
          </p:nvPr>
        </p:nvSpPr>
        <p:spPr/>
        <p:txBody>
          <a:bodyPr/>
          <a:lstStyle/>
          <a:p>
            <a:fld id="{AF89C974-22C9-40F5-8D13-7021DEC799DF}" type="datetime1">
              <a:rPr lang="nb-NO" smtClean="0"/>
              <a:t>28.05.2019</a:t>
            </a:fld>
            <a:endParaRPr lang="nb-NO" dirty="0"/>
          </a:p>
        </p:txBody>
      </p:sp>
      <p:sp>
        <p:nvSpPr>
          <p:cNvPr id="6" name="Plassholder for bunntekst 5"/>
          <p:cNvSpPr>
            <a:spLocks noGrp="1"/>
          </p:cNvSpPr>
          <p:nvPr>
            <p:ph type="ftr" sz="quarter" idx="12"/>
          </p:nvPr>
        </p:nvSpPr>
        <p:spPr/>
        <p:txBody>
          <a:bodyPr/>
          <a:lstStyle/>
          <a:p>
            <a:r>
              <a:rPr lang="nb-NO"/>
              <a:t>Utviklet av Oslo VO Rosenhof, publisert med støtte fra IMDI                           www.språkstøtte.no</a:t>
            </a:r>
            <a:endParaRPr lang="en-US" dirty="0"/>
          </a:p>
        </p:txBody>
      </p:sp>
      <p:sp>
        <p:nvSpPr>
          <p:cNvPr id="7" name="Plassholder for topptekst 6"/>
          <p:cNvSpPr>
            <a:spLocks noGrp="1"/>
          </p:cNvSpPr>
          <p:nvPr>
            <p:ph type="hdr" sz="quarter" idx="13"/>
          </p:nvPr>
        </p:nvSpPr>
        <p:spPr/>
        <p:txBody>
          <a:bodyPr/>
          <a:lstStyle/>
          <a:p>
            <a:r>
              <a:rPr lang="nb-NO" sz="1200" b="1"/>
              <a:t>Osloskolen</a:t>
            </a:r>
          </a:p>
          <a:p>
            <a:r>
              <a:rPr lang="nb-NO" sz="1100"/>
              <a:t>Oslo VO Rosenhof</a:t>
            </a:r>
          </a:p>
          <a:p>
            <a:endParaRPr lang="nb-NO" dirty="0"/>
          </a:p>
        </p:txBody>
      </p:sp>
    </p:spTree>
    <p:extLst>
      <p:ext uri="{BB962C8B-B14F-4D97-AF65-F5344CB8AC3E}">
        <p14:creationId xmlns:p14="http://schemas.microsoft.com/office/powerpoint/2010/main" val="134063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2263" y="1231900"/>
            <a:ext cx="6213475" cy="3497263"/>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8796F01-7154-41E0-B48B-A6921757531A}" type="slidenum">
              <a:rPr lang="nb-NO"/>
              <a:pPr/>
              <a:t>2</a:t>
            </a:fld>
            <a:endParaRPr lang="nb-NO"/>
          </a:p>
        </p:txBody>
      </p:sp>
      <p:sp>
        <p:nvSpPr>
          <p:cNvPr id="5" name="Plassholder for dato 4"/>
          <p:cNvSpPr>
            <a:spLocks noGrp="1"/>
          </p:cNvSpPr>
          <p:nvPr>
            <p:ph type="dt" idx="11"/>
          </p:nvPr>
        </p:nvSpPr>
        <p:spPr/>
        <p:txBody>
          <a:bodyPr/>
          <a:lstStyle/>
          <a:p>
            <a:fld id="{3244516B-B08F-4F89-B677-96C936705070}" type="datetime1">
              <a:rPr lang="nb-NO" smtClean="0"/>
              <a:t>28.05.2019</a:t>
            </a:fld>
            <a:endParaRPr lang="nb-NO" dirty="0"/>
          </a:p>
        </p:txBody>
      </p:sp>
      <p:sp>
        <p:nvSpPr>
          <p:cNvPr id="6" name="Plassholder for bunntekst 5"/>
          <p:cNvSpPr>
            <a:spLocks noGrp="1"/>
          </p:cNvSpPr>
          <p:nvPr>
            <p:ph type="ftr" sz="quarter" idx="12"/>
          </p:nvPr>
        </p:nvSpPr>
        <p:spPr/>
        <p:txBody>
          <a:bodyPr/>
          <a:lstStyle/>
          <a:p>
            <a:r>
              <a:rPr lang="nb-NO"/>
              <a:t>Utviklet av Oslo VO Rosenhof, publisert med støtte fra IMDI                           www.språkstøtte.no</a:t>
            </a:r>
            <a:endParaRPr lang="en-US" dirty="0"/>
          </a:p>
        </p:txBody>
      </p:sp>
      <p:sp>
        <p:nvSpPr>
          <p:cNvPr id="7" name="Plassholder for topptekst 6"/>
          <p:cNvSpPr>
            <a:spLocks noGrp="1"/>
          </p:cNvSpPr>
          <p:nvPr>
            <p:ph type="hdr" sz="quarter" idx="13"/>
          </p:nvPr>
        </p:nvSpPr>
        <p:spPr/>
        <p:txBody>
          <a:bodyPr/>
          <a:lstStyle/>
          <a:p>
            <a:r>
              <a:rPr lang="nb-NO" sz="1200" b="1"/>
              <a:t>Osloskolen</a:t>
            </a:r>
          </a:p>
          <a:p>
            <a:r>
              <a:rPr lang="nb-NO" sz="1100"/>
              <a:t>Oslo VO Rosenhof</a:t>
            </a:r>
          </a:p>
          <a:p>
            <a:endParaRPr lang="nb-NO" dirty="0"/>
          </a:p>
        </p:txBody>
      </p:sp>
    </p:spTree>
    <p:extLst>
      <p:ext uri="{BB962C8B-B14F-4D97-AF65-F5344CB8AC3E}">
        <p14:creationId xmlns:p14="http://schemas.microsoft.com/office/powerpoint/2010/main" val="295764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2263" y="1231900"/>
            <a:ext cx="6213475" cy="3497263"/>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8796F01-7154-41E0-B48B-A6921757531A}" type="slidenum">
              <a:rPr lang="nb-NO"/>
              <a:pPr/>
              <a:t>3</a:t>
            </a:fld>
            <a:endParaRPr lang="nb-NO"/>
          </a:p>
        </p:txBody>
      </p:sp>
      <p:sp>
        <p:nvSpPr>
          <p:cNvPr id="5" name="Plassholder for dato 4"/>
          <p:cNvSpPr>
            <a:spLocks noGrp="1"/>
          </p:cNvSpPr>
          <p:nvPr>
            <p:ph type="dt" idx="11"/>
          </p:nvPr>
        </p:nvSpPr>
        <p:spPr/>
        <p:txBody>
          <a:bodyPr/>
          <a:lstStyle/>
          <a:p>
            <a:fld id="{FBD94A61-B4E2-4E76-89CE-17D582E22E79}" type="datetime1">
              <a:rPr lang="nb-NO" smtClean="0"/>
              <a:t>28.05.2019</a:t>
            </a:fld>
            <a:endParaRPr lang="nb-NO" dirty="0"/>
          </a:p>
        </p:txBody>
      </p:sp>
      <p:sp>
        <p:nvSpPr>
          <p:cNvPr id="6" name="Plassholder for bunntekst 5"/>
          <p:cNvSpPr>
            <a:spLocks noGrp="1"/>
          </p:cNvSpPr>
          <p:nvPr>
            <p:ph type="ftr" sz="quarter" idx="12"/>
          </p:nvPr>
        </p:nvSpPr>
        <p:spPr/>
        <p:txBody>
          <a:bodyPr/>
          <a:lstStyle/>
          <a:p>
            <a:r>
              <a:rPr lang="nb-NO"/>
              <a:t>Utviklet av Oslo VO Rosenhof, publisert med støtte fra IMDI                           www.språkstøtte.no</a:t>
            </a:r>
            <a:endParaRPr lang="en-US" dirty="0"/>
          </a:p>
        </p:txBody>
      </p:sp>
      <p:sp>
        <p:nvSpPr>
          <p:cNvPr id="7" name="Plassholder for topptekst 6"/>
          <p:cNvSpPr>
            <a:spLocks noGrp="1"/>
          </p:cNvSpPr>
          <p:nvPr>
            <p:ph type="hdr" sz="quarter" idx="13"/>
          </p:nvPr>
        </p:nvSpPr>
        <p:spPr/>
        <p:txBody>
          <a:bodyPr/>
          <a:lstStyle/>
          <a:p>
            <a:r>
              <a:rPr lang="nb-NO" sz="1200" b="1"/>
              <a:t>Osloskolen</a:t>
            </a:r>
          </a:p>
          <a:p>
            <a:r>
              <a:rPr lang="nb-NO" sz="1100"/>
              <a:t>Oslo VO Rosenhof</a:t>
            </a:r>
          </a:p>
          <a:p>
            <a:endParaRPr lang="nb-NO" dirty="0"/>
          </a:p>
        </p:txBody>
      </p:sp>
    </p:spTree>
    <p:extLst>
      <p:ext uri="{BB962C8B-B14F-4D97-AF65-F5344CB8AC3E}">
        <p14:creationId xmlns:p14="http://schemas.microsoft.com/office/powerpoint/2010/main" val="108634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2263" y="1231900"/>
            <a:ext cx="6213475" cy="3497263"/>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8796F01-7154-41E0-B48B-A6921757531A}" type="slidenum">
              <a:rPr lang="nb-NO"/>
              <a:pPr/>
              <a:t>4</a:t>
            </a:fld>
            <a:endParaRPr lang="nb-NO"/>
          </a:p>
        </p:txBody>
      </p:sp>
      <p:sp>
        <p:nvSpPr>
          <p:cNvPr id="5" name="Plassholder for dato 4"/>
          <p:cNvSpPr>
            <a:spLocks noGrp="1"/>
          </p:cNvSpPr>
          <p:nvPr>
            <p:ph type="dt" idx="11"/>
          </p:nvPr>
        </p:nvSpPr>
        <p:spPr/>
        <p:txBody>
          <a:bodyPr/>
          <a:lstStyle/>
          <a:p>
            <a:fld id="{7068EAFC-2B7A-4621-AC0C-6FDDCB48ACAF}" type="datetime1">
              <a:rPr lang="nb-NO" smtClean="0"/>
              <a:t>28.05.2019</a:t>
            </a:fld>
            <a:endParaRPr lang="nb-NO" dirty="0"/>
          </a:p>
        </p:txBody>
      </p:sp>
      <p:sp>
        <p:nvSpPr>
          <p:cNvPr id="6" name="Plassholder for bunntekst 5"/>
          <p:cNvSpPr>
            <a:spLocks noGrp="1"/>
          </p:cNvSpPr>
          <p:nvPr>
            <p:ph type="ftr" sz="quarter" idx="12"/>
          </p:nvPr>
        </p:nvSpPr>
        <p:spPr/>
        <p:txBody>
          <a:bodyPr/>
          <a:lstStyle/>
          <a:p>
            <a:r>
              <a:rPr lang="nb-NO"/>
              <a:t>Utviklet av Oslo VO Rosenhof, publisert med støtte fra IMDI                           www.språkstøtte.no</a:t>
            </a:r>
            <a:endParaRPr lang="en-US" dirty="0"/>
          </a:p>
        </p:txBody>
      </p:sp>
      <p:sp>
        <p:nvSpPr>
          <p:cNvPr id="7" name="Plassholder for topptekst 6"/>
          <p:cNvSpPr>
            <a:spLocks noGrp="1"/>
          </p:cNvSpPr>
          <p:nvPr>
            <p:ph type="hdr" sz="quarter" idx="13"/>
          </p:nvPr>
        </p:nvSpPr>
        <p:spPr/>
        <p:txBody>
          <a:bodyPr/>
          <a:lstStyle/>
          <a:p>
            <a:r>
              <a:rPr lang="nb-NO" sz="1200" b="1"/>
              <a:t>Osloskolen</a:t>
            </a:r>
          </a:p>
          <a:p>
            <a:r>
              <a:rPr lang="nb-NO" sz="1100"/>
              <a:t>Oslo VO Rosenhof</a:t>
            </a:r>
          </a:p>
          <a:p>
            <a:endParaRPr lang="nb-NO" dirty="0"/>
          </a:p>
        </p:txBody>
      </p:sp>
    </p:spTree>
    <p:extLst>
      <p:ext uri="{BB962C8B-B14F-4D97-AF65-F5344CB8AC3E}">
        <p14:creationId xmlns:p14="http://schemas.microsoft.com/office/powerpoint/2010/main" val="382270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2263" y="1231900"/>
            <a:ext cx="6213475" cy="3497263"/>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8796F01-7154-41E0-B48B-A6921757531A}" type="slidenum">
              <a:rPr lang="nb-NO"/>
              <a:pPr/>
              <a:t>5</a:t>
            </a:fld>
            <a:endParaRPr lang="nb-NO"/>
          </a:p>
        </p:txBody>
      </p:sp>
      <p:sp>
        <p:nvSpPr>
          <p:cNvPr id="5" name="Plassholder for dato 4"/>
          <p:cNvSpPr>
            <a:spLocks noGrp="1"/>
          </p:cNvSpPr>
          <p:nvPr>
            <p:ph type="dt" idx="11"/>
          </p:nvPr>
        </p:nvSpPr>
        <p:spPr/>
        <p:txBody>
          <a:bodyPr/>
          <a:lstStyle/>
          <a:p>
            <a:fld id="{557CCBB5-11C8-4BAD-B965-E34A3C25C8E9}" type="datetime1">
              <a:rPr lang="nb-NO" smtClean="0"/>
              <a:t>28.05.2019</a:t>
            </a:fld>
            <a:endParaRPr lang="nb-NO" dirty="0"/>
          </a:p>
        </p:txBody>
      </p:sp>
      <p:sp>
        <p:nvSpPr>
          <p:cNvPr id="6" name="Plassholder for bunntekst 5"/>
          <p:cNvSpPr>
            <a:spLocks noGrp="1"/>
          </p:cNvSpPr>
          <p:nvPr>
            <p:ph type="ftr" sz="quarter" idx="12"/>
          </p:nvPr>
        </p:nvSpPr>
        <p:spPr/>
        <p:txBody>
          <a:bodyPr/>
          <a:lstStyle/>
          <a:p>
            <a:r>
              <a:rPr lang="nb-NO"/>
              <a:t>Utviklet av Oslo VO Rosenhof, publisert med støtte fra IMDI                           www.språkstøtte.no</a:t>
            </a:r>
            <a:endParaRPr lang="en-US" dirty="0"/>
          </a:p>
        </p:txBody>
      </p:sp>
      <p:sp>
        <p:nvSpPr>
          <p:cNvPr id="7" name="Plassholder for topptekst 6"/>
          <p:cNvSpPr>
            <a:spLocks noGrp="1"/>
          </p:cNvSpPr>
          <p:nvPr>
            <p:ph type="hdr" sz="quarter" idx="13"/>
          </p:nvPr>
        </p:nvSpPr>
        <p:spPr/>
        <p:txBody>
          <a:bodyPr/>
          <a:lstStyle/>
          <a:p>
            <a:r>
              <a:rPr lang="nb-NO" sz="1200" b="1"/>
              <a:t>Osloskolen</a:t>
            </a:r>
          </a:p>
          <a:p>
            <a:r>
              <a:rPr lang="nb-NO" sz="1100"/>
              <a:t>Oslo VO Rosenhof</a:t>
            </a:r>
          </a:p>
          <a:p>
            <a:endParaRPr lang="nb-NO" dirty="0"/>
          </a:p>
        </p:txBody>
      </p:sp>
    </p:spTree>
    <p:extLst>
      <p:ext uri="{BB962C8B-B14F-4D97-AF65-F5344CB8AC3E}">
        <p14:creationId xmlns:p14="http://schemas.microsoft.com/office/powerpoint/2010/main" val="86741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2263" y="1231900"/>
            <a:ext cx="6213475" cy="3497263"/>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8796F01-7154-41E0-B48B-A6921757531A}" type="slidenum">
              <a:rPr lang="nb-NO"/>
              <a:pPr/>
              <a:t>6</a:t>
            </a:fld>
            <a:endParaRPr lang="nb-NO"/>
          </a:p>
        </p:txBody>
      </p:sp>
      <p:sp>
        <p:nvSpPr>
          <p:cNvPr id="5" name="Plassholder for dato 4"/>
          <p:cNvSpPr>
            <a:spLocks noGrp="1"/>
          </p:cNvSpPr>
          <p:nvPr>
            <p:ph type="dt" idx="11"/>
          </p:nvPr>
        </p:nvSpPr>
        <p:spPr/>
        <p:txBody>
          <a:bodyPr/>
          <a:lstStyle/>
          <a:p>
            <a:fld id="{1F0DC11E-17B4-4732-A914-46380E32788C}" type="datetime1">
              <a:rPr lang="nb-NO" smtClean="0"/>
              <a:t>28.05.2019</a:t>
            </a:fld>
            <a:endParaRPr lang="nb-NO" dirty="0"/>
          </a:p>
        </p:txBody>
      </p:sp>
      <p:sp>
        <p:nvSpPr>
          <p:cNvPr id="6" name="Plassholder for bunntekst 5"/>
          <p:cNvSpPr>
            <a:spLocks noGrp="1"/>
          </p:cNvSpPr>
          <p:nvPr>
            <p:ph type="ftr" sz="quarter" idx="12"/>
          </p:nvPr>
        </p:nvSpPr>
        <p:spPr/>
        <p:txBody>
          <a:bodyPr/>
          <a:lstStyle/>
          <a:p>
            <a:r>
              <a:rPr lang="nb-NO"/>
              <a:t>Utviklet av Oslo VO Rosenhof, publisert med støtte fra IMDI                           www.språkstøtte.no</a:t>
            </a:r>
            <a:endParaRPr lang="en-US" dirty="0"/>
          </a:p>
        </p:txBody>
      </p:sp>
      <p:sp>
        <p:nvSpPr>
          <p:cNvPr id="7" name="Plassholder for topptekst 6"/>
          <p:cNvSpPr>
            <a:spLocks noGrp="1"/>
          </p:cNvSpPr>
          <p:nvPr>
            <p:ph type="hdr" sz="quarter" idx="13"/>
          </p:nvPr>
        </p:nvSpPr>
        <p:spPr/>
        <p:txBody>
          <a:bodyPr/>
          <a:lstStyle/>
          <a:p>
            <a:r>
              <a:rPr lang="nb-NO" sz="1200" b="1"/>
              <a:t>Osloskolen</a:t>
            </a:r>
          </a:p>
          <a:p>
            <a:r>
              <a:rPr lang="nb-NO" sz="1100"/>
              <a:t>Oslo VO Rosenhof</a:t>
            </a:r>
          </a:p>
          <a:p>
            <a:endParaRPr lang="nb-NO" dirty="0"/>
          </a:p>
        </p:txBody>
      </p:sp>
    </p:spTree>
    <p:extLst>
      <p:ext uri="{BB962C8B-B14F-4D97-AF65-F5344CB8AC3E}">
        <p14:creationId xmlns:p14="http://schemas.microsoft.com/office/powerpoint/2010/main" val="4013476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2263" y="1231900"/>
            <a:ext cx="6213475" cy="3497263"/>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8796F01-7154-41E0-B48B-A6921757531A}" type="slidenum">
              <a:rPr lang="nb-NO"/>
              <a:pPr/>
              <a:t>7</a:t>
            </a:fld>
            <a:endParaRPr lang="nb-NO"/>
          </a:p>
        </p:txBody>
      </p:sp>
      <p:sp>
        <p:nvSpPr>
          <p:cNvPr id="5" name="Plassholder for dato 4"/>
          <p:cNvSpPr>
            <a:spLocks noGrp="1"/>
          </p:cNvSpPr>
          <p:nvPr>
            <p:ph type="dt" idx="11"/>
          </p:nvPr>
        </p:nvSpPr>
        <p:spPr/>
        <p:txBody>
          <a:bodyPr/>
          <a:lstStyle/>
          <a:p>
            <a:fld id="{981A9970-317E-4E2F-9E01-41603AB73320}" type="datetime1">
              <a:rPr lang="nb-NO" smtClean="0"/>
              <a:t>28.05.2019</a:t>
            </a:fld>
            <a:endParaRPr lang="nb-NO" dirty="0"/>
          </a:p>
        </p:txBody>
      </p:sp>
      <p:sp>
        <p:nvSpPr>
          <p:cNvPr id="6" name="Plassholder for bunntekst 5"/>
          <p:cNvSpPr>
            <a:spLocks noGrp="1"/>
          </p:cNvSpPr>
          <p:nvPr>
            <p:ph type="ftr" sz="quarter" idx="12"/>
          </p:nvPr>
        </p:nvSpPr>
        <p:spPr/>
        <p:txBody>
          <a:bodyPr/>
          <a:lstStyle/>
          <a:p>
            <a:r>
              <a:rPr lang="nb-NO"/>
              <a:t>Utviklet av Oslo VO Rosenhof, publisert med støtte fra IMDI                           www.språkstøtte.no</a:t>
            </a:r>
            <a:endParaRPr lang="en-US" dirty="0"/>
          </a:p>
        </p:txBody>
      </p:sp>
      <p:sp>
        <p:nvSpPr>
          <p:cNvPr id="7" name="Plassholder for topptekst 6"/>
          <p:cNvSpPr>
            <a:spLocks noGrp="1"/>
          </p:cNvSpPr>
          <p:nvPr>
            <p:ph type="hdr" sz="quarter" idx="13"/>
          </p:nvPr>
        </p:nvSpPr>
        <p:spPr/>
        <p:txBody>
          <a:bodyPr/>
          <a:lstStyle/>
          <a:p>
            <a:r>
              <a:rPr lang="nb-NO" sz="1200" b="1"/>
              <a:t>Osloskolen</a:t>
            </a:r>
          </a:p>
          <a:p>
            <a:r>
              <a:rPr lang="nb-NO" sz="1100"/>
              <a:t>Oslo VO Rosenhof</a:t>
            </a:r>
          </a:p>
          <a:p>
            <a:endParaRPr lang="nb-NO" dirty="0"/>
          </a:p>
        </p:txBody>
      </p:sp>
    </p:spTree>
    <p:extLst>
      <p:ext uri="{BB962C8B-B14F-4D97-AF65-F5344CB8AC3E}">
        <p14:creationId xmlns:p14="http://schemas.microsoft.com/office/powerpoint/2010/main" val="389667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2263" y="1231900"/>
            <a:ext cx="6213475" cy="3497263"/>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8796F01-7154-41E0-B48B-A6921757531A}" type="slidenum">
              <a:rPr lang="nb-NO"/>
              <a:pPr/>
              <a:t>8</a:t>
            </a:fld>
            <a:endParaRPr lang="nb-NO"/>
          </a:p>
        </p:txBody>
      </p:sp>
      <p:sp>
        <p:nvSpPr>
          <p:cNvPr id="5" name="Plassholder for dato 4"/>
          <p:cNvSpPr>
            <a:spLocks noGrp="1"/>
          </p:cNvSpPr>
          <p:nvPr>
            <p:ph type="dt" idx="11"/>
          </p:nvPr>
        </p:nvSpPr>
        <p:spPr/>
        <p:txBody>
          <a:bodyPr/>
          <a:lstStyle/>
          <a:p>
            <a:fld id="{8F9602E5-95EE-478C-A073-6CCA91C389DF}" type="datetime1">
              <a:rPr lang="nb-NO" smtClean="0"/>
              <a:t>28.05.2019</a:t>
            </a:fld>
            <a:endParaRPr lang="nb-NO" dirty="0"/>
          </a:p>
        </p:txBody>
      </p:sp>
      <p:sp>
        <p:nvSpPr>
          <p:cNvPr id="6" name="Plassholder for bunntekst 5"/>
          <p:cNvSpPr>
            <a:spLocks noGrp="1"/>
          </p:cNvSpPr>
          <p:nvPr>
            <p:ph type="ftr" sz="quarter" idx="12"/>
          </p:nvPr>
        </p:nvSpPr>
        <p:spPr/>
        <p:txBody>
          <a:bodyPr/>
          <a:lstStyle/>
          <a:p>
            <a:r>
              <a:rPr lang="nb-NO"/>
              <a:t>Utviklet av Oslo VO Rosenhof, publisert med støtte fra IMDI                           www.språkstøtte.no</a:t>
            </a:r>
            <a:endParaRPr lang="en-US" dirty="0"/>
          </a:p>
        </p:txBody>
      </p:sp>
      <p:sp>
        <p:nvSpPr>
          <p:cNvPr id="7" name="Plassholder for topptekst 6"/>
          <p:cNvSpPr>
            <a:spLocks noGrp="1"/>
          </p:cNvSpPr>
          <p:nvPr>
            <p:ph type="hdr" sz="quarter" idx="13"/>
          </p:nvPr>
        </p:nvSpPr>
        <p:spPr/>
        <p:txBody>
          <a:bodyPr/>
          <a:lstStyle/>
          <a:p>
            <a:r>
              <a:rPr lang="nb-NO" sz="1200" b="1"/>
              <a:t>Osloskolen</a:t>
            </a:r>
          </a:p>
          <a:p>
            <a:r>
              <a:rPr lang="nb-NO" sz="1100"/>
              <a:t>Oslo VO Rosenhof</a:t>
            </a:r>
          </a:p>
          <a:p>
            <a:endParaRPr lang="nb-NO" dirty="0"/>
          </a:p>
        </p:txBody>
      </p:sp>
    </p:spTree>
    <p:extLst>
      <p:ext uri="{BB962C8B-B14F-4D97-AF65-F5344CB8AC3E}">
        <p14:creationId xmlns:p14="http://schemas.microsoft.com/office/powerpoint/2010/main" val="2938747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1231900"/>
            <a:ext cx="6213475" cy="34972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a:pPr/>
              <a:t>9</a:t>
            </a:fld>
            <a:endParaRPr lang="en-US"/>
          </a:p>
        </p:txBody>
      </p:sp>
      <p:sp>
        <p:nvSpPr>
          <p:cNvPr id="5" name="Plassholder for dato 4"/>
          <p:cNvSpPr>
            <a:spLocks noGrp="1"/>
          </p:cNvSpPr>
          <p:nvPr>
            <p:ph type="dt" idx="11"/>
          </p:nvPr>
        </p:nvSpPr>
        <p:spPr/>
        <p:txBody>
          <a:bodyPr/>
          <a:lstStyle/>
          <a:p>
            <a:fld id="{F6531A65-2BF7-4C80-8DC4-84C58D24E450}" type="datetime1">
              <a:rPr lang="nb-NO" smtClean="0"/>
              <a:t>28.05.2019</a:t>
            </a:fld>
            <a:endParaRPr lang="nb-NO" dirty="0"/>
          </a:p>
        </p:txBody>
      </p:sp>
      <p:sp>
        <p:nvSpPr>
          <p:cNvPr id="6" name="Plassholder for bunntekst 5"/>
          <p:cNvSpPr>
            <a:spLocks noGrp="1"/>
          </p:cNvSpPr>
          <p:nvPr>
            <p:ph type="ftr" sz="quarter" idx="12"/>
          </p:nvPr>
        </p:nvSpPr>
        <p:spPr/>
        <p:txBody>
          <a:bodyPr/>
          <a:lstStyle/>
          <a:p>
            <a:r>
              <a:rPr lang="nb-NO"/>
              <a:t>Utviklet av Oslo VO Rosenhof, publisert med støtte fra IMDI                           www.språkstøtte.no</a:t>
            </a:r>
            <a:endParaRPr lang="en-US" dirty="0"/>
          </a:p>
        </p:txBody>
      </p:sp>
      <p:sp>
        <p:nvSpPr>
          <p:cNvPr id="7" name="Plassholder for topptekst 6"/>
          <p:cNvSpPr>
            <a:spLocks noGrp="1"/>
          </p:cNvSpPr>
          <p:nvPr>
            <p:ph type="hdr" sz="quarter" idx="13"/>
          </p:nvPr>
        </p:nvSpPr>
        <p:spPr/>
        <p:txBody>
          <a:bodyPr/>
          <a:lstStyle/>
          <a:p>
            <a:r>
              <a:rPr lang="nb-NO" sz="1200" b="1"/>
              <a:t>Osloskolen</a:t>
            </a:r>
          </a:p>
          <a:p>
            <a:r>
              <a:rPr lang="nb-NO" sz="1100"/>
              <a:t>Oslo VO Rosenhof</a:t>
            </a:r>
          </a:p>
          <a:p>
            <a:endParaRPr lang="nb-NO" dirty="0"/>
          </a:p>
        </p:txBody>
      </p:sp>
    </p:spTree>
    <p:extLst>
      <p:ext uri="{BB962C8B-B14F-4D97-AF65-F5344CB8AC3E}">
        <p14:creationId xmlns:p14="http://schemas.microsoft.com/office/powerpoint/2010/main" val="3451685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0" y="4929554"/>
            <a:ext cx="12188825" cy="19284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667341" y="5177214"/>
            <a:ext cx="9225798" cy="675582"/>
          </a:xfrm>
        </p:spPr>
        <p:txBody>
          <a:bodyPr>
            <a:normAutofit/>
          </a:bodyPr>
          <a:lstStyle>
            <a:lvl1pPr marL="0" indent="0" algn="l">
              <a:buNone/>
              <a:defRPr sz="3200">
                <a:solidFill>
                  <a:schemeClr val="bg1"/>
                </a:solidFill>
                <a:latin typeface="+mj-lt"/>
              </a:defRPr>
            </a:lvl1pPr>
            <a:lvl2pPr marL="457063" indent="0" algn="ctr">
              <a:buNone/>
              <a:defRPr sz="2800"/>
            </a:lvl2pPr>
            <a:lvl3pPr marL="914126" indent="0" algn="ctr">
              <a:buNone/>
              <a:defRPr sz="2400"/>
            </a:lvl3pPr>
            <a:lvl4pPr marL="1371189" indent="0" algn="ctr">
              <a:buNone/>
              <a:defRPr sz="2000"/>
            </a:lvl4pPr>
            <a:lvl5pPr marL="1828249" indent="0" algn="ctr">
              <a:buNone/>
              <a:defRPr sz="2000"/>
            </a:lvl5pPr>
            <a:lvl6pPr marL="2285314" indent="0" algn="ctr">
              <a:buNone/>
              <a:defRPr sz="2000"/>
            </a:lvl6pPr>
            <a:lvl7pPr marL="2742377" indent="0" algn="ctr">
              <a:buNone/>
              <a:defRPr sz="2000"/>
            </a:lvl7pPr>
            <a:lvl8pPr marL="3199440" indent="0" algn="ctr">
              <a:buNone/>
              <a:defRPr sz="2000"/>
            </a:lvl8pPr>
            <a:lvl9pPr marL="3656503" indent="0" algn="ctr">
              <a:buNone/>
              <a:defRPr sz="2000"/>
            </a:lvl9pPr>
          </a:lstStyle>
          <a:p>
            <a:r>
              <a:rPr lang="nb-NO"/>
              <a:t>Klikk for å redigere undertittelstil i malen</a:t>
            </a:r>
            <a:endParaRPr lang="en-US"/>
          </a:p>
        </p:txBody>
      </p:sp>
      <p:sp>
        <p:nvSpPr>
          <p:cNvPr id="10" name="Title 1"/>
          <p:cNvSpPr>
            <a:spLocks noGrp="1"/>
          </p:cNvSpPr>
          <p:nvPr>
            <p:ph type="ctrTitle"/>
          </p:nvPr>
        </p:nvSpPr>
        <p:spPr>
          <a:xfrm>
            <a:off x="603504" y="1670702"/>
            <a:ext cx="10782300" cy="2919636"/>
          </a:xfrm>
        </p:spPr>
        <p:txBody>
          <a:bodyPr anchor="b">
            <a:noAutofit/>
          </a:bodyPr>
          <a:lstStyle>
            <a:lvl1pPr algn="l">
              <a:lnSpc>
                <a:spcPct val="80000"/>
              </a:lnSpc>
              <a:defRPr sz="9503" spc="-120" baseline="0">
                <a:solidFill>
                  <a:srgbClr val="37757F"/>
                </a:solidFill>
                <a:latin typeface="Century Gothic" panose="020B0502020202020204" pitchFamily="34" charset="0"/>
              </a:defRPr>
            </a:lvl1pPr>
          </a:lstStyle>
          <a:p>
            <a:r>
              <a:rPr lang="nb-NO" dirty="0"/>
              <a:t>Klikk for å redigere tittelstil</a:t>
            </a:r>
            <a:endParaRPr lang="en-US" dirty="0"/>
          </a:p>
        </p:txBody>
      </p:sp>
      <p:sp>
        <p:nvSpPr>
          <p:cNvPr id="11" name="Subtitle 2"/>
          <p:cNvSpPr txBox="1">
            <a:spLocks/>
          </p:cNvSpPr>
          <p:nvPr userDrawn="1"/>
        </p:nvSpPr>
        <p:spPr>
          <a:xfrm>
            <a:off x="1109599" y="374255"/>
            <a:ext cx="1869780" cy="470695"/>
          </a:xfrm>
          <a:prstGeom prst="rect">
            <a:avLst/>
          </a:prstGeom>
        </p:spPr>
        <p:txBody>
          <a:bodyPr vert="horz" lIns="91464" tIns="45732" rIns="91464" bIns="45732" rtlCol="0">
            <a:normAutofit lnSpcReduction="10000"/>
          </a:bodyPr>
          <a:lstStyle>
            <a:lvl1pPr marL="0" indent="0" algn="l" defTabSz="914126" rtl="0" eaLnBrk="1" latinLnBrk="0" hangingPunct="1">
              <a:lnSpc>
                <a:spcPct val="85000"/>
              </a:lnSpc>
              <a:spcBef>
                <a:spcPts val="1300"/>
              </a:spcBef>
              <a:buFont typeface="Arial" pitchFamily="34" charset="0"/>
              <a:buNone/>
              <a:defRPr sz="3200" kern="1200">
                <a:solidFill>
                  <a:schemeClr val="bg1"/>
                </a:solidFill>
                <a:latin typeface="+mj-lt"/>
                <a:ea typeface="+mn-ea"/>
                <a:cs typeface="+mn-cs"/>
              </a:defRPr>
            </a:lvl1pPr>
            <a:lvl2pPr marL="457063" indent="0" algn="ctr" defTabSz="914126"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126" indent="0" algn="ctr" defTabSz="914126"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189" indent="0" algn="ctr" defTabSz="914126"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251" indent="0" algn="ctr" defTabSz="914126"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5314" indent="0" algn="ctr" defTabSz="914126"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2377" indent="0" algn="ctr" defTabSz="914126"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199440" indent="0" algn="ctr" defTabSz="914126"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6503" indent="0" algn="ctr" defTabSz="914126"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spcBef>
                <a:spcPts val="0"/>
              </a:spcBef>
            </a:pPr>
            <a:r>
              <a:rPr lang="nb-NO" sz="1600" b="1" dirty="0">
                <a:solidFill>
                  <a:schemeClr val="accent1">
                    <a:lumMod val="50000"/>
                  </a:schemeClr>
                </a:solidFill>
                <a:latin typeface="+mn-lt"/>
              </a:rPr>
              <a:t>Osloskolen</a:t>
            </a:r>
          </a:p>
          <a:p>
            <a:pPr>
              <a:spcBef>
                <a:spcPts val="0"/>
              </a:spcBef>
            </a:pPr>
            <a:r>
              <a:rPr lang="nb-NO" sz="1400" dirty="0">
                <a:solidFill>
                  <a:schemeClr val="accent1">
                    <a:lumMod val="50000"/>
                  </a:schemeClr>
                </a:solidFill>
                <a:latin typeface="+mn-lt"/>
              </a:rPr>
              <a:t>Oslo VO Rosenhof</a:t>
            </a:r>
          </a:p>
        </p:txBody>
      </p:sp>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762" y="151256"/>
            <a:ext cx="788557" cy="916688"/>
          </a:xfrm>
          <a:prstGeom prst="rect">
            <a:avLst/>
          </a:prstGeom>
        </p:spPr>
      </p:pic>
      <p:cxnSp>
        <p:nvCxnSpPr>
          <p:cNvPr id="13" name="Rett linje 12"/>
          <p:cNvCxnSpPr/>
          <p:nvPr userDrawn="1"/>
        </p:nvCxnSpPr>
        <p:spPr>
          <a:xfrm>
            <a:off x="1062959" y="203886"/>
            <a:ext cx="0" cy="864058"/>
          </a:xfrm>
          <a:prstGeom prst="line">
            <a:avLst/>
          </a:prstGeom>
          <a:ln w="6350">
            <a:solidFill>
              <a:srgbClr val="215E6B"/>
            </a:solidFill>
          </a:ln>
        </p:spPr>
        <p:style>
          <a:lnRef idx="1">
            <a:schemeClr val="accent1"/>
          </a:lnRef>
          <a:fillRef idx="0">
            <a:schemeClr val="accent1"/>
          </a:fillRef>
          <a:effectRef idx="0">
            <a:schemeClr val="accent1"/>
          </a:effectRef>
          <a:fontRef idx="minor">
            <a:schemeClr val="tx1"/>
          </a:fontRef>
        </p:style>
      </p:cxnSp>
      <p:sp>
        <p:nvSpPr>
          <p:cNvPr id="5" name="Plassholder for dato 4"/>
          <p:cNvSpPr>
            <a:spLocks noGrp="1"/>
          </p:cNvSpPr>
          <p:nvPr>
            <p:ph type="dt" sz="half" idx="10"/>
          </p:nvPr>
        </p:nvSpPr>
        <p:spPr>
          <a:xfrm>
            <a:off x="9738976" y="6489185"/>
            <a:ext cx="702424" cy="228600"/>
          </a:xfrm>
        </p:spPr>
        <p:txBody>
          <a:bodyPr/>
          <a:lstStyle>
            <a:lvl1pPr>
              <a:defRPr sz="1000">
                <a:solidFill>
                  <a:schemeClr val="bg1">
                    <a:alpha val="80000"/>
                  </a:schemeClr>
                </a:solidFill>
              </a:defRPr>
            </a:lvl1pPr>
          </a:lstStyle>
          <a:p>
            <a:r>
              <a:rPr lang="nb-NO"/>
              <a:t>2019</a:t>
            </a:r>
            <a:endParaRPr lang="nb-NO" dirty="0"/>
          </a:p>
        </p:txBody>
      </p:sp>
      <p:sp>
        <p:nvSpPr>
          <p:cNvPr id="6" name="Plassholder for bunntekst 5"/>
          <p:cNvSpPr>
            <a:spLocks noGrp="1"/>
          </p:cNvSpPr>
          <p:nvPr>
            <p:ph type="ftr" sz="quarter" idx="11"/>
          </p:nvPr>
        </p:nvSpPr>
        <p:spPr>
          <a:xfrm>
            <a:off x="622039" y="6489185"/>
            <a:ext cx="7222881" cy="228600"/>
          </a:xfrm>
        </p:spPr>
        <p:txBody>
          <a:bodyPr/>
          <a:lstStyle>
            <a:lvl1pPr>
              <a:defRPr sz="1000" cap="none" baseline="0">
                <a:solidFill>
                  <a:schemeClr val="bg1">
                    <a:alpha val="80000"/>
                  </a:schemeClr>
                </a:solidFill>
              </a:defRPr>
            </a:lvl1pPr>
          </a:lstStyle>
          <a:p>
            <a:r>
              <a:rPr lang="nb-NO"/>
              <a:t>Utviklet av Oslo VO Rosenhof, publisert med støtte fra IMDI                                                                            www.språkstøtte.no</a:t>
            </a:r>
            <a:endParaRPr lang="en-US" dirty="0"/>
          </a:p>
        </p:txBody>
      </p:sp>
      <p:sp>
        <p:nvSpPr>
          <p:cNvPr id="16" name="Plassholder for lysbildenummer 15"/>
          <p:cNvSpPr>
            <a:spLocks noGrp="1"/>
          </p:cNvSpPr>
          <p:nvPr>
            <p:ph type="sldNum" sz="quarter" idx="12"/>
          </p:nvPr>
        </p:nvSpPr>
        <p:spPr>
          <a:xfrm>
            <a:off x="11252463" y="6489185"/>
            <a:ext cx="505556" cy="228600"/>
          </a:xfrm>
        </p:spPr>
        <p:txBody>
          <a:bodyPr/>
          <a:lstStyle>
            <a:lvl1pPr>
              <a:defRPr sz="900">
                <a:solidFill>
                  <a:schemeClr val="bg1">
                    <a:alpha val="25000"/>
                  </a:schemeClr>
                </a:solidFill>
              </a:defRPr>
            </a:lvl1pPr>
          </a:lstStyle>
          <a:p>
            <a:fld id="{EB37DED6-D4C7-42EE-AB49-D2E39E64FDE4}" type="slidenum">
              <a:rPr lang="nb-NO" smtClean="0"/>
              <a:pPr/>
              <a:t>‹#›</a:t>
            </a:fld>
            <a:endParaRPr lang="nb-NO" dirty="0"/>
          </a:p>
        </p:txBody>
      </p:sp>
      <p:sp>
        <p:nvSpPr>
          <p:cNvPr id="17" name="TekstSylinder 16"/>
          <p:cNvSpPr txBox="1"/>
          <p:nvPr userDrawn="1"/>
        </p:nvSpPr>
        <p:spPr>
          <a:xfrm rot="5400000">
            <a:off x="10769232" y="1125752"/>
            <a:ext cx="2120959" cy="369332"/>
          </a:xfrm>
          <a:prstGeom prst="rect">
            <a:avLst/>
          </a:prstGeom>
          <a:noFill/>
        </p:spPr>
        <p:txBody>
          <a:bodyPr wrap="square" rtlCol="0">
            <a:spAutoFit/>
          </a:bodyPr>
          <a:lstStyle/>
          <a:p>
            <a:pPr algn="ctr"/>
            <a:r>
              <a:rPr lang="nb-NO" sz="1800" dirty="0">
                <a:solidFill>
                  <a:schemeClr val="accent1">
                    <a:lumMod val="50000"/>
                  </a:schemeClr>
                </a:solidFill>
              </a:rPr>
              <a:t>www.språkstøtte.no</a:t>
            </a:r>
          </a:p>
        </p:txBody>
      </p:sp>
    </p:spTree>
    <p:extLst>
      <p:ext uri="{BB962C8B-B14F-4D97-AF65-F5344CB8AC3E}">
        <p14:creationId xmlns:p14="http://schemas.microsoft.com/office/powerpoint/2010/main" val="2048888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057" y="5418672"/>
            <a:ext cx="10777969" cy="613283"/>
          </a:xfrm>
        </p:spPr>
        <p:txBody>
          <a:bodyPr anchor="b">
            <a:normAutofit/>
          </a:bodyPr>
          <a:lstStyle>
            <a:lvl1pPr>
              <a:defRPr sz="3200" b="0">
                <a:solidFill>
                  <a:srgbClr val="FFFFFF"/>
                </a:solidFill>
              </a:defRPr>
            </a:lvl1pPr>
          </a:lstStyle>
          <a:p>
            <a:r>
              <a:rPr lang="nb-NO"/>
              <a:t>Klikk for å redigere tittelstil</a:t>
            </a:r>
            <a:endParaRPr lang="en-US"/>
          </a:p>
        </p:txBody>
      </p:sp>
      <p:sp>
        <p:nvSpPr>
          <p:cNvPr id="3" name="Picture Placeholder 2"/>
          <p:cNvSpPr>
            <a:spLocks noGrp="1" noChangeAspect="1"/>
          </p:cNvSpPr>
          <p:nvPr>
            <p:ph type="pic" idx="1"/>
          </p:nvPr>
        </p:nvSpPr>
        <p:spPr>
          <a:xfrm>
            <a:off x="2" y="0"/>
            <a:ext cx="12188825"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063" indent="0">
              <a:buNone/>
              <a:defRPr sz="2800"/>
            </a:lvl2pPr>
            <a:lvl3pPr marL="914126" indent="0">
              <a:buNone/>
              <a:defRPr sz="2400"/>
            </a:lvl3pPr>
            <a:lvl4pPr marL="1371189" indent="0">
              <a:buNone/>
              <a:defRPr sz="2000"/>
            </a:lvl4pPr>
            <a:lvl5pPr marL="1828249"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r>
              <a:rPr lang="nb-NO"/>
              <a:t>Klikk på ikonet for å legge til et bilde</a:t>
            </a:r>
            <a:endParaRPr lang="en-US"/>
          </a:p>
        </p:txBody>
      </p:sp>
      <p:sp>
        <p:nvSpPr>
          <p:cNvPr id="4" name="Text Placeholder 3"/>
          <p:cNvSpPr>
            <a:spLocks noGrp="1"/>
          </p:cNvSpPr>
          <p:nvPr>
            <p:ph type="body" sz="half" idx="2"/>
          </p:nvPr>
        </p:nvSpPr>
        <p:spPr>
          <a:xfrm>
            <a:off x="676482" y="5909735"/>
            <a:ext cx="9226941" cy="533400"/>
          </a:xfrm>
        </p:spPr>
        <p:txBody>
          <a:bodyPr>
            <a:normAutofit/>
          </a:bodyPr>
          <a:lstStyle>
            <a:lvl1pPr marL="0" indent="0">
              <a:lnSpc>
                <a:spcPct val="90000"/>
              </a:lnSpc>
              <a:buNone/>
              <a:defRPr sz="1400">
                <a:solidFill>
                  <a:srgbClr val="262626"/>
                </a:solidFill>
              </a:defRPr>
            </a:lvl1pPr>
            <a:lvl2pPr marL="457063" indent="0">
              <a:buNone/>
              <a:defRPr sz="1200"/>
            </a:lvl2pPr>
            <a:lvl3pPr marL="914126" indent="0">
              <a:buNone/>
              <a:defRPr sz="1000"/>
            </a:lvl3pPr>
            <a:lvl4pPr marL="1371189" indent="0">
              <a:buNone/>
              <a:defRPr sz="900"/>
            </a:lvl4pPr>
            <a:lvl5pPr marL="1828249"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nb-NO"/>
              <a:t>Rediger tekststiler i malen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r>
              <a:rPr lang="nb-NO"/>
              <a:t>2019</a:t>
            </a: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nb-NO"/>
              <a:t>Utviklet av Oslo VO Rosenhof, publisert med støtte fra IMDI                                                                            www.språkstøtte.no</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DFBB78A-01B4-41F2-96B0-677A4A282832}" type="slidenum">
              <a:rPr lang="nb-NO"/>
              <a:t>‹#›</a:t>
            </a:fld>
            <a:endParaRPr lang="nb-NO"/>
          </a:p>
        </p:txBody>
      </p:sp>
    </p:spTree>
    <p:extLst>
      <p:ext uri="{BB962C8B-B14F-4D97-AF65-F5344CB8AC3E}">
        <p14:creationId xmlns:p14="http://schemas.microsoft.com/office/powerpoint/2010/main" val="3043557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r>
              <a:rPr lang="nb-NO"/>
              <a:t>2019</a:t>
            </a:r>
          </a:p>
        </p:txBody>
      </p:sp>
      <p:sp>
        <p:nvSpPr>
          <p:cNvPr id="5" name="Footer Placeholder 4"/>
          <p:cNvSpPr>
            <a:spLocks noGrp="1"/>
          </p:cNvSpPr>
          <p:nvPr>
            <p:ph type="ftr" sz="quarter" idx="11"/>
          </p:nvPr>
        </p:nvSpPr>
        <p:spPr/>
        <p:txBody>
          <a:bodyPr/>
          <a:lstStyle/>
          <a:p>
            <a:r>
              <a:rPr lang="nb-NO"/>
              <a:t>Utviklet av Oslo VO Rosenhof, publisert med støtte fra IMDI                                                                            www.språkstøtte.no</a:t>
            </a:r>
          </a:p>
        </p:txBody>
      </p:sp>
      <p:sp>
        <p:nvSpPr>
          <p:cNvPr id="6" name="Slide Number Placeholder 5"/>
          <p:cNvSpPr>
            <a:spLocks noGrp="1"/>
          </p:cNvSpPr>
          <p:nvPr>
            <p:ph type="sldNum" sz="quarter" idx="12"/>
          </p:nvPr>
        </p:nvSpPr>
        <p:spPr/>
        <p:txBody>
          <a:bodyPr/>
          <a:lstStyle/>
          <a:p>
            <a:fld id="{591C5AD9-787D-40FA-8A4D-16A055B9AF81}" type="slidenum">
              <a:rPr lang="nb-NO"/>
              <a:t>‹#›</a:t>
            </a:fld>
            <a:endParaRPr lang="nb-NO"/>
          </a:p>
        </p:txBody>
      </p:sp>
    </p:spTree>
    <p:extLst>
      <p:ext uri="{BB962C8B-B14F-4D97-AF65-F5344CB8AC3E}">
        <p14:creationId xmlns:p14="http://schemas.microsoft.com/office/powerpoint/2010/main" val="217450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1673" y="695325"/>
            <a:ext cx="2628215" cy="4800600"/>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771324" y="714380"/>
            <a:ext cx="7732286" cy="5400675"/>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r>
              <a:rPr lang="nb-NO"/>
              <a:t>2019</a:t>
            </a:r>
          </a:p>
        </p:txBody>
      </p:sp>
      <p:sp>
        <p:nvSpPr>
          <p:cNvPr id="5" name="Footer Placeholder 4"/>
          <p:cNvSpPr>
            <a:spLocks noGrp="1"/>
          </p:cNvSpPr>
          <p:nvPr>
            <p:ph type="ftr" sz="quarter" idx="11"/>
          </p:nvPr>
        </p:nvSpPr>
        <p:spPr/>
        <p:txBody>
          <a:bodyPr/>
          <a:lstStyle/>
          <a:p>
            <a:r>
              <a:rPr lang="nb-NO"/>
              <a:t>Utviklet av Oslo VO Rosenhof, publisert med støtte fra IMDI                                                                            www.språkstøtte.no</a:t>
            </a:r>
          </a:p>
        </p:txBody>
      </p:sp>
      <p:sp>
        <p:nvSpPr>
          <p:cNvPr id="6" name="Slide Number Placeholder 5"/>
          <p:cNvSpPr>
            <a:spLocks noGrp="1"/>
          </p:cNvSpPr>
          <p:nvPr>
            <p:ph type="sldNum" sz="quarter" idx="12"/>
          </p:nvPr>
        </p:nvSpPr>
        <p:spPr/>
        <p:txBody>
          <a:bodyPr/>
          <a:lstStyle/>
          <a:p>
            <a:fld id="{591C5AD9-787D-40FA-8A4D-16A055B9AF81}" type="slidenum">
              <a:rPr lang="nb-NO"/>
              <a:t>‹#›</a:t>
            </a:fld>
            <a:endParaRPr lang="nb-NO"/>
          </a:p>
        </p:txBody>
      </p:sp>
    </p:spTree>
    <p:extLst>
      <p:ext uri="{BB962C8B-B14F-4D97-AF65-F5344CB8AC3E}">
        <p14:creationId xmlns:p14="http://schemas.microsoft.com/office/powerpoint/2010/main" val="145641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9665571" y="6510049"/>
            <a:ext cx="472179" cy="228600"/>
          </a:xfrm>
        </p:spPr>
        <p:txBody>
          <a:bodyPr/>
          <a:lstStyle/>
          <a:p>
            <a:r>
              <a:rPr lang="nb-NO"/>
              <a:t>2019</a:t>
            </a:r>
          </a:p>
        </p:txBody>
      </p:sp>
      <p:sp>
        <p:nvSpPr>
          <p:cNvPr id="5" name="Footer Placeholder 4"/>
          <p:cNvSpPr>
            <a:spLocks noGrp="1"/>
          </p:cNvSpPr>
          <p:nvPr>
            <p:ph type="ftr" sz="quarter" idx="11"/>
          </p:nvPr>
        </p:nvSpPr>
        <p:spPr>
          <a:xfrm>
            <a:off x="676482" y="6505874"/>
            <a:ext cx="7546812" cy="228600"/>
          </a:xfrm>
        </p:spPr>
        <p:txBody>
          <a:bodyPr/>
          <a:lstStyle>
            <a:lvl1pPr>
              <a:defRPr cap="none" baseline="0"/>
            </a:lvl1pPr>
          </a:lstStyle>
          <a:p>
            <a:r>
              <a:rPr lang="nb-NO"/>
              <a:t>Utviklet av Oslo VO Rosenhof, publisert med støtte fra IMDI                                                                            www.språkstøtte.no</a:t>
            </a:r>
            <a:endParaRPr lang="nb-NO" dirty="0"/>
          </a:p>
        </p:txBody>
      </p:sp>
      <p:sp>
        <p:nvSpPr>
          <p:cNvPr id="6" name="Slide Number Placeholder 5"/>
          <p:cNvSpPr>
            <a:spLocks noGrp="1"/>
          </p:cNvSpPr>
          <p:nvPr>
            <p:ph type="sldNum" sz="quarter" idx="12"/>
          </p:nvPr>
        </p:nvSpPr>
        <p:spPr>
          <a:xfrm>
            <a:off x="10707891" y="6505874"/>
            <a:ext cx="733897" cy="228599"/>
          </a:xfrm>
        </p:spPr>
        <p:txBody>
          <a:bodyPr/>
          <a:lstStyle>
            <a:lvl1pPr>
              <a:defRPr sz="900">
                <a:solidFill>
                  <a:schemeClr val="tx2">
                    <a:lumMod val="75000"/>
                    <a:lumOff val="25000"/>
                    <a:alpha val="25000"/>
                  </a:schemeClr>
                </a:solidFill>
              </a:defRPr>
            </a:lvl1pPr>
          </a:lstStyle>
          <a:p>
            <a:fld id="{DA60BA0E-20D0-4E7C-B286-26C960A6788F}" type="slidenum">
              <a:rPr lang="nb-NO" smtClean="0"/>
              <a:pPr/>
              <a:t>‹#›</a:t>
            </a:fld>
            <a:endParaRPr lang="nb-NO"/>
          </a:p>
        </p:txBody>
      </p:sp>
    </p:spTree>
    <p:extLst>
      <p:ext uri="{BB962C8B-B14F-4D97-AF65-F5344CB8AC3E}">
        <p14:creationId xmlns:p14="http://schemas.microsoft.com/office/powerpoint/2010/main" val="140150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ldeOgTekst">
    <p:spTree>
      <p:nvGrpSpPr>
        <p:cNvPr id="1" name=""/>
        <p:cNvGrpSpPr/>
        <p:nvPr/>
      </p:nvGrpSpPr>
      <p:grpSpPr>
        <a:xfrm>
          <a:off x="0" y="0"/>
          <a:ext cx="0" cy="0"/>
          <a:chOff x="0" y="0"/>
          <a:chExt cx="0" cy="0"/>
        </a:xfrm>
      </p:grpSpPr>
      <p:sp>
        <p:nvSpPr>
          <p:cNvPr id="2" name="Title 1"/>
          <p:cNvSpPr>
            <a:spLocks noGrp="1"/>
          </p:cNvSpPr>
          <p:nvPr>
            <p:ph type="title"/>
          </p:nvPr>
        </p:nvSpPr>
        <p:spPr>
          <a:xfrm>
            <a:off x="6009763" y="499533"/>
            <a:ext cx="5417259" cy="1658198"/>
          </a:xfrm>
        </p:spPr>
        <p:txBody>
          <a:bodyPr/>
          <a:lstStyle/>
          <a:p>
            <a:r>
              <a:rPr lang="nb-NO" dirty="0"/>
              <a:t>Klikk for å redigere tittelstil</a:t>
            </a:r>
            <a:endParaRPr lang="en-US" dirty="0"/>
          </a:p>
        </p:txBody>
      </p:sp>
      <p:sp>
        <p:nvSpPr>
          <p:cNvPr id="3" name="Content Placeholder 2"/>
          <p:cNvSpPr>
            <a:spLocks noGrp="1"/>
          </p:cNvSpPr>
          <p:nvPr>
            <p:ph sz="half" idx="1"/>
          </p:nvPr>
        </p:nvSpPr>
        <p:spPr>
          <a:xfrm>
            <a:off x="676480" y="1072282"/>
            <a:ext cx="4662226" cy="46931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Content Placeholder 3"/>
          <p:cNvSpPr>
            <a:spLocks noGrp="1"/>
          </p:cNvSpPr>
          <p:nvPr>
            <p:ph sz="half" idx="2"/>
          </p:nvPr>
        </p:nvSpPr>
        <p:spPr>
          <a:xfrm>
            <a:off x="6009764" y="2434014"/>
            <a:ext cx="4662226" cy="33314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r>
              <a:rPr lang="nb-NO"/>
              <a:t>2019</a:t>
            </a:r>
          </a:p>
        </p:txBody>
      </p:sp>
      <p:sp>
        <p:nvSpPr>
          <p:cNvPr id="6" name="Footer Placeholder 5"/>
          <p:cNvSpPr>
            <a:spLocks noGrp="1"/>
          </p:cNvSpPr>
          <p:nvPr>
            <p:ph type="ftr" sz="quarter" idx="11"/>
          </p:nvPr>
        </p:nvSpPr>
        <p:spPr/>
        <p:txBody>
          <a:bodyPr/>
          <a:lstStyle/>
          <a:p>
            <a:r>
              <a:rPr lang="nb-NO"/>
              <a:t>Utviklet av Oslo VO Rosenhof, publisert med støtte fra IMDI                                                                            www.språkstøtte.no</a:t>
            </a:r>
          </a:p>
        </p:txBody>
      </p:sp>
      <p:sp>
        <p:nvSpPr>
          <p:cNvPr id="7" name="Slide Number Placeholder 6"/>
          <p:cNvSpPr>
            <a:spLocks noGrp="1"/>
          </p:cNvSpPr>
          <p:nvPr>
            <p:ph type="sldNum" sz="quarter" idx="12"/>
          </p:nvPr>
        </p:nvSpPr>
        <p:spPr/>
        <p:txBody>
          <a:bodyPr/>
          <a:lstStyle/>
          <a:p>
            <a:fld id="{EB37DED6-D4C7-42EE-AB49-D2E39E64FDE4}" type="slidenum">
              <a:rPr lang="nb-NO"/>
              <a:t>‹#›</a:t>
            </a:fld>
            <a:endParaRPr lang="nb-NO"/>
          </a:p>
        </p:txBody>
      </p:sp>
    </p:spTree>
    <p:extLst>
      <p:ext uri="{BB962C8B-B14F-4D97-AF65-F5344CB8AC3E}">
        <p14:creationId xmlns:p14="http://schemas.microsoft.com/office/powerpoint/2010/main" val="65604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ekstOgBilde">
    <p:spTree>
      <p:nvGrpSpPr>
        <p:cNvPr id="1" name=""/>
        <p:cNvGrpSpPr/>
        <p:nvPr/>
      </p:nvGrpSpPr>
      <p:grpSpPr>
        <a:xfrm>
          <a:off x="0" y="0"/>
          <a:ext cx="0" cy="0"/>
          <a:chOff x="0" y="0"/>
          <a:chExt cx="0" cy="0"/>
        </a:xfrm>
      </p:grpSpPr>
      <p:sp>
        <p:nvSpPr>
          <p:cNvPr id="2" name="Title 1"/>
          <p:cNvSpPr>
            <a:spLocks noGrp="1"/>
          </p:cNvSpPr>
          <p:nvPr>
            <p:ph type="title"/>
          </p:nvPr>
        </p:nvSpPr>
        <p:spPr>
          <a:xfrm>
            <a:off x="838665" y="480615"/>
            <a:ext cx="6047704" cy="1658198"/>
          </a:xfrm>
        </p:spPr>
        <p:txBody>
          <a:bodyPr/>
          <a:lstStyle/>
          <a:p>
            <a:r>
              <a:rPr lang="nb-NO" dirty="0"/>
              <a:t>Klikk for å redigere tittelstil</a:t>
            </a:r>
            <a:endParaRPr lang="en-US" dirty="0"/>
          </a:p>
        </p:txBody>
      </p:sp>
      <p:sp>
        <p:nvSpPr>
          <p:cNvPr id="3" name="Content Placeholder 2"/>
          <p:cNvSpPr>
            <a:spLocks noGrp="1"/>
          </p:cNvSpPr>
          <p:nvPr>
            <p:ph sz="half" idx="1"/>
          </p:nvPr>
        </p:nvSpPr>
        <p:spPr>
          <a:xfrm>
            <a:off x="6894400" y="1015526"/>
            <a:ext cx="4662226" cy="46931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Content Placeholder 3"/>
          <p:cNvSpPr>
            <a:spLocks noGrp="1"/>
          </p:cNvSpPr>
          <p:nvPr>
            <p:ph sz="half" idx="2"/>
          </p:nvPr>
        </p:nvSpPr>
        <p:spPr>
          <a:xfrm>
            <a:off x="832416" y="2377258"/>
            <a:ext cx="5587297" cy="33314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r>
              <a:rPr lang="nb-NO"/>
              <a:t>2019</a:t>
            </a:r>
          </a:p>
        </p:txBody>
      </p:sp>
      <p:sp>
        <p:nvSpPr>
          <p:cNvPr id="6" name="Footer Placeholder 5"/>
          <p:cNvSpPr>
            <a:spLocks noGrp="1"/>
          </p:cNvSpPr>
          <p:nvPr>
            <p:ph type="ftr" sz="quarter" idx="11"/>
          </p:nvPr>
        </p:nvSpPr>
        <p:spPr/>
        <p:txBody>
          <a:bodyPr/>
          <a:lstStyle/>
          <a:p>
            <a:r>
              <a:rPr lang="nb-NO"/>
              <a:t>Utviklet av Oslo VO Rosenhof, publisert med støtte fra IMDI                                                                            www.språkstøtte.no</a:t>
            </a:r>
          </a:p>
        </p:txBody>
      </p:sp>
      <p:sp>
        <p:nvSpPr>
          <p:cNvPr id="7" name="Slide Number Placeholder 6"/>
          <p:cNvSpPr>
            <a:spLocks noGrp="1"/>
          </p:cNvSpPr>
          <p:nvPr>
            <p:ph type="sldNum" sz="quarter" idx="12"/>
          </p:nvPr>
        </p:nvSpPr>
        <p:spPr/>
        <p:txBody>
          <a:bodyPr/>
          <a:lstStyle/>
          <a:p>
            <a:fld id="{EB37DED6-D4C7-42EE-AB49-D2E39E64FDE4}" type="slidenum">
              <a:rPr lang="nb-NO"/>
              <a:t>‹#›</a:t>
            </a:fld>
            <a:endParaRPr lang="nb-NO"/>
          </a:p>
        </p:txBody>
      </p:sp>
    </p:spTree>
    <p:extLst>
      <p:ext uri="{BB962C8B-B14F-4D97-AF65-F5344CB8AC3E}">
        <p14:creationId xmlns:p14="http://schemas.microsoft.com/office/powerpoint/2010/main" val="16122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rgetFeltOgInnhold">
    <p:spTree>
      <p:nvGrpSpPr>
        <p:cNvPr id="1" name=""/>
        <p:cNvGrpSpPr/>
        <p:nvPr/>
      </p:nvGrpSpPr>
      <p:grpSpPr>
        <a:xfrm>
          <a:off x="0" y="0"/>
          <a:ext cx="0" cy="0"/>
          <a:chOff x="0" y="0"/>
          <a:chExt cx="0" cy="0"/>
        </a:xfrm>
      </p:grpSpPr>
      <p:sp>
        <p:nvSpPr>
          <p:cNvPr id="2" name="Rectangle 1"/>
          <p:cNvSpPr/>
          <p:nvPr/>
        </p:nvSpPr>
        <p:spPr>
          <a:xfrm>
            <a:off x="1" y="0"/>
            <a:ext cx="42314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458606" y="2099915"/>
            <a:ext cx="3382399" cy="1920240"/>
          </a:xfrm>
        </p:spPr>
        <p:txBody>
          <a:bodyPr anchor="ctr">
            <a:noAutofit/>
          </a:bodyPr>
          <a:lstStyle>
            <a:lvl1pPr>
              <a:lnSpc>
                <a:spcPct val="85000"/>
              </a:lnSpc>
              <a:defRPr sz="4000">
                <a:solidFill>
                  <a:srgbClr val="FFFFFF"/>
                </a:solidFill>
              </a:defRPr>
            </a:lvl1pPr>
          </a:lstStyle>
          <a:p>
            <a:r>
              <a:rPr lang="nb-NO" dirty="0"/>
              <a:t>Klikk for å redigere tittelstil</a:t>
            </a:r>
            <a:endParaRPr lang="en-US" dirty="0"/>
          </a:p>
        </p:txBody>
      </p:sp>
      <p:sp>
        <p:nvSpPr>
          <p:cNvPr id="3" name="Content Placeholder 2"/>
          <p:cNvSpPr>
            <a:spLocks noGrp="1"/>
          </p:cNvSpPr>
          <p:nvPr>
            <p:ph idx="1"/>
          </p:nvPr>
        </p:nvSpPr>
        <p:spPr>
          <a:xfrm>
            <a:off x="5183703" y="794583"/>
            <a:ext cx="6496762" cy="5202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r>
              <a:rPr lang="nb-NO"/>
              <a:t>2019</a:t>
            </a:r>
          </a:p>
        </p:txBody>
      </p:sp>
      <p:sp>
        <p:nvSpPr>
          <p:cNvPr id="6" name="Footer Placeholder 5"/>
          <p:cNvSpPr>
            <a:spLocks noGrp="1"/>
          </p:cNvSpPr>
          <p:nvPr>
            <p:ph type="ftr" sz="quarter" idx="11"/>
          </p:nvPr>
        </p:nvSpPr>
        <p:spPr/>
        <p:txBody>
          <a:bodyPr/>
          <a:lstStyle/>
          <a:p>
            <a:r>
              <a:rPr lang="nb-NO"/>
              <a:t>Utviklet av Oslo VO Rosenhof, publisert med støtte fra IMDI                                                                            www.språkstøtte.no</a:t>
            </a:r>
          </a:p>
        </p:txBody>
      </p:sp>
      <p:sp>
        <p:nvSpPr>
          <p:cNvPr id="7" name="Slide Number Placeholder 6"/>
          <p:cNvSpPr>
            <a:spLocks noGrp="1"/>
          </p:cNvSpPr>
          <p:nvPr>
            <p:ph type="sldNum" sz="quarter" idx="12"/>
          </p:nvPr>
        </p:nvSpPr>
        <p:spPr/>
        <p:txBody>
          <a:bodyPr/>
          <a:lstStyle>
            <a:lvl1pPr>
              <a:defRPr>
                <a:solidFill>
                  <a:schemeClr val="tx2">
                    <a:lumMod val="75000"/>
                    <a:lumOff val="25000"/>
                    <a:alpha val="20000"/>
                  </a:schemeClr>
                </a:solidFill>
              </a:defRPr>
            </a:lvl1pPr>
          </a:lstStyle>
          <a:p>
            <a:fld id="{2DFBB78A-01B4-41F2-96B0-677A4A282832}" type="slidenum">
              <a:rPr lang="nb-NO" smtClean="0"/>
              <a:pPr/>
              <a:t>‹#›</a:t>
            </a:fld>
            <a:endParaRPr lang="nb-NO" dirty="0"/>
          </a:p>
        </p:txBody>
      </p:sp>
    </p:spTree>
    <p:extLst>
      <p:ext uri="{BB962C8B-B14F-4D97-AF65-F5344CB8AC3E}">
        <p14:creationId xmlns:p14="http://schemas.microsoft.com/office/powerpoint/2010/main" val="375666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676480" y="1998134"/>
            <a:ext cx="4662226"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009764" y="1998134"/>
            <a:ext cx="4662226"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r>
              <a:rPr lang="nb-NO"/>
              <a:t>2019</a:t>
            </a:r>
          </a:p>
        </p:txBody>
      </p:sp>
      <p:sp>
        <p:nvSpPr>
          <p:cNvPr id="6" name="Footer Placeholder 5"/>
          <p:cNvSpPr>
            <a:spLocks noGrp="1"/>
          </p:cNvSpPr>
          <p:nvPr>
            <p:ph type="ftr" sz="quarter" idx="11"/>
          </p:nvPr>
        </p:nvSpPr>
        <p:spPr/>
        <p:txBody>
          <a:bodyPr/>
          <a:lstStyle/>
          <a:p>
            <a:r>
              <a:rPr lang="nb-NO"/>
              <a:t>Utviklet av Oslo VO Rosenhof, publisert med støtte fra IMDI                                                                            www.språkstøtte.no</a:t>
            </a:r>
          </a:p>
        </p:txBody>
      </p:sp>
      <p:sp>
        <p:nvSpPr>
          <p:cNvPr id="7" name="Slide Number Placeholder 6"/>
          <p:cNvSpPr>
            <a:spLocks noGrp="1"/>
          </p:cNvSpPr>
          <p:nvPr>
            <p:ph type="sldNum" sz="quarter" idx="12"/>
          </p:nvPr>
        </p:nvSpPr>
        <p:spPr/>
        <p:txBody>
          <a:bodyPr/>
          <a:lstStyle/>
          <a:p>
            <a:fld id="{EB37DED6-D4C7-42EE-AB49-D2E39E64FDE4}" type="slidenum">
              <a:rPr lang="nb-NO"/>
              <a:t>‹#›</a:t>
            </a:fld>
            <a:endParaRPr lang="nb-NO"/>
          </a:p>
        </p:txBody>
      </p:sp>
    </p:spTree>
    <p:extLst>
      <p:ext uri="{BB962C8B-B14F-4D97-AF65-F5344CB8AC3E}">
        <p14:creationId xmlns:p14="http://schemas.microsoft.com/office/powerpoint/2010/main" val="249727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a:p>
        </p:txBody>
      </p:sp>
      <p:sp>
        <p:nvSpPr>
          <p:cNvPr id="3" name="Text Placeholder 2"/>
          <p:cNvSpPr>
            <a:spLocks noGrp="1"/>
          </p:cNvSpPr>
          <p:nvPr>
            <p:ph type="body" idx="1"/>
          </p:nvPr>
        </p:nvSpPr>
        <p:spPr>
          <a:xfrm>
            <a:off x="676480" y="2040467"/>
            <a:ext cx="4662226"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063" indent="0">
              <a:buNone/>
              <a:defRPr sz="2000" b="1"/>
            </a:lvl2pPr>
            <a:lvl3pPr marL="914126" indent="0">
              <a:buNone/>
              <a:defRPr sz="1800" b="1"/>
            </a:lvl3pPr>
            <a:lvl4pPr marL="1371189" indent="0">
              <a:buNone/>
              <a:defRPr sz="1600" b="1"/>
            </a:lvl4pPr>
            <a:lvl5pPr marL="1828249"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nb-NO"/>
              <a:t>Rediger tekststiler i malen</a:t>
            </a:r>
          </a:p>
        </p:txBody>
      </p:sp>
      <p:sp>
        <p:nvSpPr>
          <p:cNvPr id="4" name="Content Placeholder 3"/>
          <p:cNvSpPr>
            <a:spLocks noGrp="1"/>
          </p:cNvSpPr>
          <p:nvPr>
            <p:ph sz="half" idx="2"/>
          </p:nvPr>
        </p:nvSpPr>
        <p:spPr>
          <a:xfrm>
            <a:off x="676480" y="2753084"/>
            <a:ext cx="4662226"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6006043" y="2038435"/>
            <a:ext cx="4662226"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063" indent="0">
              <a:buNone/>
              <a:defRPr sz="2000" b="1"/>
            </a:lvl2pPr>
            <a:lvl3pPr marL="914126" indent="0">
              <a:buNone/>
              <a:defRPr sz="1800" b="1"/>
            </a:lvl3pPr>
            <a:lvl4pPr marL="1371189" indent="0">
              <a:buNone/>
              <a:defRPr sz="1600" b="1"/>
            </a:lvl4pPr>
            <a:lvl5pPr marL="1828249"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nb-NO"/>
              <a:t>Rediger tekststiler i malen</a:t>
            </a:r>
          </a:p>
        </p:txBody>
      </p:sp>
      <p:sp>
        <p:nvSpPr>
          <p:cNvPr id="6" name="Content Placeholder 5"/>
          <p:cNvSpPr>
            <a:spLocks noGrp="1"/>
          </p:cNvSpPr>
          <p:nvPr>
            <p:ph sz="quarter" idx="4"/>
          </p:nvPr>
        </p:nvSpPr>
        <p:spPr>
          <a:xfrm>
            <a:off x="6006043" y="2750990"/>
            <a:ext cx="4662226"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r>
              <a:rPr lang="nb-NO"/>
              <a:t>2019</a:t>
            </a:r>
          </a:p>
        </p:txBody>
      </p:sp>
      <p:sp>
        <p:nvSpPr>
          <p:cNvPr id="8" name="Footer Placeholder 7"/>
          <p:cNvSpPr>
            <a:spLocks noGrp="1"/>
          </p:cNvSpPr>
          <p:nvPr>
            <p:ph type="ftr" sz="quarter" idx="11"/>
          </p:nvPr>
        </p:nvSpPr>
        <p:spPr/>
        <p:txBody>
          <a:bodyPr/>
          <a:lstStyle/>
          <a:p>
            <a:r>
              <a:rPr lang="nb-NO"/>
              <a:t>Utviklet av Oslo VO Rosenhof, publisert med støtte fra IMDI                                                                            www.språkstøtte.no</a:t>
            </a:r>
          </a:p>
        </p:txBody>
      </p:sp>
      <p:sp>
        <p:nvSpPr>
          <p:cNvPr id="9" name="Slide Number Placeholder 8"/>
          <p:cNvSpPr>
            <a:spLocks noGrp="1"/>
          </p:cNvSpPr>
          <p:nvPr>
            <p:ph type="sldNum" sz="quarter" idx="12"/>
          </p:nvPr>
        </p:nvSpPr>
        <p:spPr/>
        <p:txBody>
          <a:bodyPr/>
          <a:lstStyle/>
          <a:p>
            <a:fld id="{EB37DED6-D4C7-42EE-AB49-D2E39E64FDE4}" type="slidenum">
              <a:rPr lang="nb-NO"/>
              <a:t>‹#›</a:t>
            </a:fld>
            <a:endParaRPr lang="nb-NO"/>
          </a:p>
        </p:txBody>
      </p:sp>
    </p:spTree>
    <p:extLst>
      <p:ext uri="{BB962C8B-B14F-4D97-AF65-F5344CB8AC3E}">
        <p14:creationId xmlns:p14="http://schemas.microsoft.com/office/powerpoint/2010/main" val="71150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r>
              <a:rPr lang="nb-NO"/>
              <a:t>2019</a:t>
            </a:r>
          </a:p>
        </p:txBody>
      </p:sp>
      <p:sp>
        <p:nvSpPr>
          <p:cNvPr id="4" name="Footer Placeholder 3"/>
          <p:cNvSpPr>
            <a:spLocks noGrp="1"/>
          </p:cNvSpPr>
          <p:nvPr>
            <p:ph type="ftr" sz="quarter" idx="11"/>
          </p:nvPr>
        </p:nvSpPr>
        <p:spPr/>
        <p:txBody>
          <a:bodyPr/>
          <a:lstStyle/>
          <a:p>
            <a:r>
              <a:rPr lang="nb-NO"/>
              <a:t>Utviklet av Oslo VO Rosenhof, publisert med støtte fra IMDI                                                                            www.språkstøtte.no</a:t>
            </a:r>
          </a:p>
        </p:txBody>
      </p:sp>
      <p:sp>
        <p:nvSpPr>
          <p:cNvPr id="5" name="Slide Number Placeholder 4"/>
          <p:cNvSpPr>
            <a:spLocks noGrp="1"/>
          </p:cNvSpPr>
          <p:nvPr>
            <p:ph type="sldNum" sz="quarter" idx="12"/>
          </p:nvPr>
        </p:nvSpPr>
        <p:spPr/>
        <p:txBody>
          <a:bodyPr/>
          <a:lstStyle/>
          <a:p>
            <a:fld id="{EB37DED6-D4C7-42EE-AB49-D2E39E64FDE4}" type="slidenum">
              <a:rPr lang="nb-NO"/>
              <a:t>‹#›</a:t>
            </a:fld>
            <a:endParaRPr lang="nb-NO"/>
          </a:p>
        </p:txBody>
      </p:sp>
    </p:spTree>
    <p:extLst>
      <p:ext uri="{BB962C8B-B14F-4D97-AF65-F5344CB8AC3E}">
        <p14:creationId xmlns:p14="http://schemas.microsoft.com/office/powerpoint/2010/main" val="19618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a:t>2019</a:t>
            </a:r>
          </a:p>
        </p:txBody>
      </p:sp>
      <p:sp>
        <p:nvSpPr>
          <p:cNvPr id="3" name="Footer Placeholder 2"/>
          <p:cNvSpPr>
            <a:spLocks noGrp="1"/>
          </p:cNvSpPr>
          <p:nvPr>
            <p:ph type="ftr" sz="quarter" idx="11"/>
          </p:nvPr>
        </p:nvSpPr>
        <p:spPr/>
        <p:txBody>
          <a:bodyPr/>
          <a:lstStyle/>
          <a:p>
            <a:r>
              <a:rPr lang="nb-NO"/>
              <a:t>Utviklet av Oslo VO Rosenhof, publisert med støtte fra IMDI                                                                            www.språkstøtte.no</a:t>
            </a:r>
          </a:p>
        </p:txBody>
      </p:sp>
      <p:sp>
        <p:nvSpPr>
          <p:cNvPr id="4" name="Slide Number Placeholder 3"/>
          <p:cNvSpPr>
            <a:spLocks noGrp="1"/>
          </p:cNvSpPr>
          <p:nvPr>
            <p:ph type="sldNum" sz="quarter" idx="12"/>
          </p:nvPr>
        </p:nvSpPr>
        <p:spPr/>
        <p:txBody>
          <a:bodyPr/>
          <a:lstStyle/>
          <a:p>
            <a:fld id="{EB37DED6-D4C7-42EE-AB49-D2E39E64FDE4}" type="slidenum">
              <a:rPr lang="nb-NO"/>
              <a:t>‹#›</a:t>
            </a:fld>
            <a:endParaRPr lang="nb-NO"/>
          </a:p>
        </p:txBody>
      </p:sp>
    </p:spTree>
    <p:extLst>
      <p:ext uri="{BB962C8B-B14F-4D97-AF65-F5344CB8AC3E}">
        <p14:creationId xmlns:p14="http://schemas.microsoft.com/office/powerpoint/2010/main" val="178504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053" y="499533"/>
            <a:ext cx="10769970" cy="1658198"/>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676482" y="2011680"/>
            <a:ext cx="10750925" cy="3766185"/>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9400342" y="6521807"/>
            <a:ext cx="853728" cy="228600"/>
          </a:xfrm>
          <a:prstGeom prst="rect">
            <a:avLst/>
          </a:prstGeom>
        </p:spPr>
        <p:txBody>
          <a:bodyPr vert="horz" lIns="91440" tIns="45720" rIns="91440" bIns="45720" rtlCol="0" anchor="ctr"/>
          <a:lstStyle>
            <a:lvl1pPr algn="r">
              <a:defRPr sz="900">
                <a:solidFill>
                  <a:schemeClr val="tx2">
                    <a:lumMod val="75000"/>
                    <a:lumOff val="25000"/>
                    <a:alpha val="80000"/>
                  </a:schemeClr>
                </a:solidFill>
              </a:defRPr>
            </a:lvl1pPr>
          </a:lstStyle>
          <a:p>
            <a:r>
              <a:rPr lang="nb-NO"/>
              <a:t>2019</a:t>
            </a:r>
            <a:endParaRPr lang="nb-NO" dirty="0"/>
          </a:p>
        </p:txBody>
      </p:sp>
      <p:sp>
        <p:nvSpPr>
          <p:cNvPr id="5" name="Footer Placeholder 4"/>
          <p:cNvSpPr>
            <a:spLocks noGrp="1"/>
          </p:cNvSpPr>
          <p:nvPr>
            <p:ph type="ftr" sz="quarter" idx="3"/>
          </p:nvPr>
        </p:nvSpPr>
        <p:spPr>
          <a:xfrm>
            <a:off x="685621" y="6521807"/>
            <a:ext cx="6534985" cy="228600"/>
          </a:xfrm>
          <a:prstGeom prst="rect">
            <a:avLst/>
          </a:prstGeom>
        </p:spPr>
        <p:txBody>
          <a:bodyPr vert="horz" lIns="91440" tIns="45720" rIns="91440" bIns="45720" rtlCol="0" anchor="ctr"/>
          <a:lstStyle>
            <a:lvl1pPr algn="l">
              <a:defRPr sz="900" cap="none" baseline="0">
                <a:solidFill>
                  <a:schemeClr val="tx2">
                    <a:lumMod val="75000"/>
                    <a:lumOff val="25000"/>
                    <a:alpha val="80000"/>
                  </a:schemeClr>
                </a:solidFill>
              </a:defRPr>
            </a:lvl1pPr>
          </a:lstStyle>
          <a:p>
            <a:r>
              <a:rPr lang="nb-NO" dirty="0"/>
              <a:t>Utviklet av Oslo VO Rosenhof, publisert med støtte fra IMDI                                                                            www.språkstøtte.no</a:t>
            </a:r>
          </a:p>
        </p:txBody>
      </p:sp>
      <p:sp>
        <p:nvSpPr>
          <p:cNvPr id="6" name="Slide Number Placeholder 5"/>
          <p:cNvSpPr>
            <a:spLocks noGrp="1"/>
          </p:cNvSpPr>
          <p:nvPr>
            <p:ph type="sldNum" sz="quarter" idx="4"/>
          </p:nvPr>
        </p:nvSpPr>
        <p:spPr>
          <a:xfrm>
            <a:off x="10988842" y="6521807"/>
            <a:ext cx="438181" cy="228600"/>
          </a:xfrm>
          <a:prstGeom prst="rect">
            <a:avLst/>
          </a:prstGeom>
        </p:spPr>
        <p:txBody>
          <a:bodyPr vert="horz" lIns="91440" tIns="45720" rIns="91440" bIns="45720" rtlCol="0" anchor="b"/>
          <a:lstStyle>
            <a:lvl1pPr algn="r">
              <a:defRPr sz="900" b="0">
                <a:ln>
                  <a:noFill/>
                </a:ln>
                <a:solidFill>
                  <a:schemeClr val="tx2">
                    <a:lumMod val="75000"/>
                    <a:lumOff val="25000"/>
                    <a:alpha val="25000"/>
                  </a:schemeClr>
                </a:solidFill>
                <a:latin typeface="+mn-lt"/>
              </a:defRPr>
            </a:lvl1pPr>
          </a:lstStyle>
          <a:p>
            <a:fld id="{EB37DED6-D4C7-42EE-AB49-D2E39E64FDE4}" type="slidenum">
              <a:rPr lang="nb-NO" smtClean="0"/>
              <a:pPr/>
              <a:t>‹#›</a:t>
            </a:fld>
            <a:endParaRPr lang="nb-NO"/>
          </a:p>
        </p:txBody>
      </p:sp>
    </p:spTree>
    <p:extLst>
      <p:ext uri="{BB962C8B-B14F-4D97-AF65-F5344CB8AC3E}">
        <p14:creationId xmlns:p14="http://schemas.microsoft.com/office/powerpoint/2010/main" val="45520669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704" r:id="rId3"/>
    <p:sldLayoutId id="2147483706" r:id="rId4"/>
    <p:sldLayoutId id="2147483705" r:id="rId5"/>
    <p:sldLayoutId id="2147483696" r:id="rId6"/>
    <p:sldLayoutId id="2147483697" r:id="rId7"/>
    <p:sldLayoutId id="2147483698" r:id="rId8"/>
    <p:sldLayoutId id="2147483699" r:id="rId9"/>
    <p:sldLayoutId id="2147483701" r:id="rId10"/>
    <p:sldLayoutId id="2147483702" r:id="rId11"/>
    <p:sldLayoutId id="214748370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126"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13" indent="-91413" algn="l" defTabSz="914126"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368" indent="-342797" algn="l" defTabSz="914126"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475" indent="-548475" algn="l" defTabSz="914126"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713" indent="-822713" algn="l" defTabSz="914126"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6951" indent="-1096951" algn="l" defTabSz="914126"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199640" indent="-228531" algn="l" defTabSz="914126"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399580" indent="-228531" algn="l" defTabSz="914126"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599520" indent="-228531" algn="l" defTabSz="914126"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799460" indent="-228531" algn="l" defTabSz="914126"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49"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p:txBody>
          <a:bodyPr/>
          <a:lstStyle/>
          <a:p>
            <a:r>
              <a:rPr lang="nb-NO" dirty="0"/>
              <a:t>Vil du bli språkhjelper? </a:t>
            </a:r>
          </a:p>
        </p:txBody>
      </p:sp>
      <p:sp>
        <p:nvSpPr>
          <p:cNvPr id="5" name="Plassholder for dato 4"/>
          <p:cNvSpPr>
            <a:spLocks noGrp="1"/>
          </p:cNvSpPr>
          <p:nvPr>
            <p:ph type="dt" sz="half" idx="10"/>
          </p:nvPr>
        </p:nvSpPr>
        <p:spPr/>
        <p:txBody>
          <a:bodyPr/>
          <a:lstStyle/>
          <a:p>
            <a:r>
              <a:rPr lang="nb-NO"/>
              <a:t>2019</a:t>
            </a:r>
            <a:endParaRPr lang="nb-NO" dirty="0"/>
          </a:p>
        </p:txBody>
      </p:sp>
      <p:sp>
        <p:nvSpPr>
          <p:cNvPr id="6" name="Plassholder for bunntekst 5"/>
          <p:cNvSpPr>
            <a:spLocks noGrp="1"/>
          </p:cNvSpPr>
          <p:nvPr>
            <p:ph type="ftr" sz="quarter" idx="11"/>
          </p:nvPr>
        </p:nvSpPr>
        <p:spPr/>
        <p:txBody>
          <a:bodyPr/>
          <a:lstStyle/>
          <a:p>
            <a:r>
              <a:rPr lang="nb-NO"/>
              <a:t>Utviklet av Oslo VO Rosenhof, publisert med støtte fra IMDI                                                                            www.språkstøtte.no</a:t>
            </a:r>
            <a:endParaRPr lang="en-US" dirty="0"/>
          </a:p>
        </p:txBody>
      </p:sp>
      <p:sp>
        <p:nvSpPr>
          <p:cNvPr id="2" name="Plassholder for lysbildenummer 1"/>
          <p:cNvSpPr>
            <a:spLocks noGrp="1"/>
          </p:cNvSpPr>
          <p:nvPr>
            <p:ph type="sldNum" sz="quarter" idx="12"/>
          </p:nvPr>
        </p:nvSpPr>
        <p:spPr/>
        <p:txBody>
          <a:bodyPr/>
          <a:lstStyle/>
          <a:p>
            <a:fld id="{EB37DED6-D4C7-42EE-AB49-D2E39E64FDE4}" type="slidenum">
              <a:rPr lang="nb-NO" smtClean="0"/>
              <a:pPr/>
              <a:t>1</a:t>
            </a:fld>
            <a:endParaRPr lang="nb-NO" dirty="0"/>
          </a:p>
        </p:txBody>
      </p:sp>
    </p:spTree>
    <p:extLst>
      <p:ext uri="{BB962C8B-B14F-4D97-AF65-F5344CB8AC3E}">
        <p14:creationId xmlns:p14="http://schemas.microsoft.com/office/powerpoint/2010/main" val="372962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Kurs for språkhjelpere</a:t>
            </a:r>
            <a:endParaRPr lang="nb-NO" dirty="0"/>
          </a:p>
        </p:txBody>
      </p:sp>
      <p:sp>
        <p:nvSpPr>
          <p:cNvPr id="8" name="Plassholder for innhold 7"/>
          <p:cNvSpPr>
            <a:spLocks noGrp="1"/>
          </p:cNvSpPr>
          <p:nvPr>
            <p:ph sz="half" idx="2"/>
          </p:nvPr>
        </p:nvSpPr>
        <p:spPr/>
        <p:txBody>
          <a:bodyPr>
            <a:normAutofit/>
          </a:bodyPr>
          <a:lstStyle/>
          <a:p>
            <a:r>
              <a:rPr lang="nb-NO" dirty="0"/>
              <a:t>Språkhjelperne får et 16 timers kurs. </a:t>
            </a:r>
          </a:p>
          <a:p>
            <a:r>
              <a:rPr lang="nb-NO" dirty="0"/>
              <a:t>Hver onsdag og hver torsdag er det </a:t>
            </a:r>
            <a:br>
              <a:rPr lang="nb-NO" dirty="0"/>
            </a:br>
            <a:r>
              <a:rPr lang="nb-NO" dirty="0"/>
              <a:t>to timers kurs. </a:t>
            </a:r>
          </a:p>
          <a:p>
            <a:r>
              <a:rPr lang="nb-NO" dirty="0"/>
              <a:t>Det er også observasjon i klasser i kursperioden.</a:t>
            </a:r>
          </a:p>
          <a:p>
            <a:r>
              <a:rPr lang="nb-NO" dirty="0"/>
              <a:t>Deltakerne på kurset får obligatoriske oppgaver </a:t>
            </a:r>
            <a:br>
              <a:rPr lang="nb-NO" dirty="0"/>
            </a:br>
            <a:r>
              <a:rPr lang="nb-NO" dirty="0"/>
              <a:t>som referat og dagens ord.</a:t>
            </a:r>
          </a:p>
          <a:p>
            <a:endParaRPr lang="nb-NO" dirty="0"/>
          </a:p>
        </p:txBody>
      </p:sp>
      <p:sp>
        <p:nvSpPr>
          <p:cNvPr id="4" name="Plassholder for dato 3"/>
          <p:cNvSpPr>
            <a:spLocks noGrp="1"/>
          </p:cNvSpPr>
          <p:nvPr>
            <p:ph type="dt" sz="half" idx="10"/>
          </p:nvPr>
        </p:nvSpPr>
        <p:spPr/>
        <p:txBody>
          <a:bodyPr/>
          <a:lstStyle/>
          <a:p>
            <a:r>
              <a:rPr lang="nb-NO"/>
              <a:t>2019</a:t>
            </a:r>
          </a:p>
        </p:txBody>
      </p:sp>
      <p:sp>
        <p:nvSpPr>
          <p:cNvPr id="6" name="Plassholder for bunntekst 5"/>
          <p:cNvSpPr>
            <a:spLocks noGrp="1"/>
          </p:cNvSpPr>
          <p:nvPr>
            <p:ph type="ftr" sz="quarter" idx="11"/>
          </p:nvPr>
        </p:nvSpPr>
        <p:spPr/>
        <p:txBody>
          <a:bodyPr/>
          <a:lstStyle/>
          <a:p>
            <a:r>
              <a:rPr lang="nb-NO"/>
              <a:t>Utviklet av Oslo VO Rosenhof, publisert med støtte fra IMDI                                                                            www.språkstøtte.no</a:t>
            </a:r>
          </a:p>
        </p:txBody>
      </p:sp>
      <p:pic>
        <p:nvPicPr>
          <p:cNvPr id="18" name="Plassholder for innhold 1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94513" y="1031081"/>
            <a:ext cx="4662487" cy="4662487"/>
          </a:xfrm>
        </p:spPr>
      </p:pic>
      <p:sp>
        <p:nvSpPr>
          <p:cNvPr id="3" name="Plassholder for lysbildenummer 2"/>
          <p:cNvSpPr>
            <a:spLocks noGrp="1"/>
          </p:cNvSpPr>
          <p:nvPr>
            <p:ph type="sldNum" sz="quarter" idx="12"/>
          </p:nvPr>
        </p:nvSpPr>
        <p:spPr/>
        <p:txBody>
          <a:bodyPr/>
          <a:lstStyle/>
          <a:p>
            <a:fld id="{EB37DED6-D4C7-42EE-AB49-D2E39E64FDE4}" type="slidenum">
              <a:rPr lang="nb-NO" smtClean="0"/>
              <a:t>10</a:t>
            </a:fld>
            <a:endParaRPr lang="nb-NO"/>
          </a:p>
        </p:txBody>
      </p:sp>
    </p:spTree>
    <p:extLst>
      <p:ext uri="{BB962C8B-B14F-4D97-AF65-F5344CB8AC3E}">
        <p14:creationId xmlns:p14="http://schemas.microsoft.com/office/powerpoint/2010/main" val="348317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0580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ctr">
            <a:normAutofit/>
          </a:bodyPr>
          <a:lstStyle/>
          <a:p>
            <a:r>
              <a:rPr lang="nb-NO" sz="3100">
                <a:solidFill>
                  <a:srgbClr val="FFFFFF"/>
                </a:solidFill>
              </a:rPr>
              <a:t>Temaer for kursene</a:t>
            </a:r>
            <a:endParaRPr lang="nb-NO" sz="3100" dirty="0">
              <a:solidFill>
                <a:srgbClr val="FFFFFF"/>
              </a:solidFill>
            </a:endParaRPr>
          </a:p>
        </p:txBody>
      </p:sp>
      <p:sp>
        <p:nvSpPr>
          <p:cNvPr id="3" name="Content Placeholder 2"/>
          <p:cNvSpPr>
            <a:spLocks noGrp="1"/>
          </p:cNvSpPr>
          <p:nvPr>
            <p:ph idx="1"/>
          </p:nvPr>
        </p:nvSpPr>
        <p:spPr/>
        <p:txBody>
          <a:bodyPr vert="horz" lIns="121899" tIns="60949" rIns="121899" bIns="60949" rtlCol="0" anchor="ctr">
            <a:normAutofit/>
          </a:bodyPr>
          <a:lstStyle/>
          <a:p>
            <a:pPr marL="457200" indent="-457200">
              <a:buFont typeface="+mj-lt"/>
              <a:buAutoNum type="arabicPeriod"/>
            </a:pPr>
            <a:r>
              <a:rPr lang="nb-NO" sz="2800">
                <a:ea typeface="Arial"/>
                <a:cs typeface="Arial"/>
              </a:rPr>
              <a:t>Regler og taushetsplikt</a:t>
            </a:r>
            <a:endParaRPr lang="en-US" sz="2800">
              <a:cs typeface="Calibri Light"/>
            </a:endParaRPr>
          </a:p>
          <a:p>
            <a:pPr marL="457200" indent="-457200">
              <a:buFont typeface="+mj-lt"/>
              <a:buAutoNum type="arabicPeriod"/>
            </a:pPr>
            <a:r>
              <a:rPr lang="nb-NO" sz="2800">
                <a:ea typeface="Arial"/>
                <a:cs typeface="Arial"/>
              </a:rPr>
              <a:t>Voksenpedagogikk</a:t>
            </a:r>
            <a:endParaRPr lang="nb-NO" sz="2800">
              <a:cs typeface="Calibri Light"/>
            </a:endParaRPr>
          </a:p>
          <a:p>
            <a:pPr marL="457200" indent="-457200">
              <a:buFont typeface="+mj-lt"/>
              <a:buAutoNum type="arabicPeriod"/>
            </a:pPr>
            <a:r>
              <a:rPr lang="nb-NO" sz="2800">
                <a:ea typeface="Arial"/>
                <a:cs typeface="Arial"/>
              </a:rPr>
              <a:t>Motivasjon og respons</a:t>
            </a:r>
            <a:endParaRPr lang="nb-NO" sz="2800">
              <a:cs typeface="Calibri Light"/>
            </a:endParaRPr>
          </a:p>
          <a:p>
            <a:pPr marL="457200" indent="-457200">
              <a:buFont typeface="+mj-lt"/>
              <a:buAutoNum type="arabicPeriod"/>
            </a:pPr>
            <a:r>
              <a:rPr lang="nb-NO" sz="2800">
                <a:cs typeface="Arial"/>
              </a:rPr>
              <a:t>Hvordan lærer vi?</a:t>
            </a:r>
            <a:endParaRPr lang="en-US" sz="2800">
              <a:cs typeface="Calibri Light"/>
            </a:endParaRPr>
          </a:p>
          <a:p>
            <a:pPr marL="457200" indent="-457200">
              <a:buFont typeface="+mj-lt"/>
              <a:buAutoNum type="arabicPeriod"/>
            </a:pPr>
            <a:r>
              <a:rPr lang="nb-NO" sz="2800" b="0" i="0">
                <a:ea typeface="Arial"/>
                <a:cs typeface="Arial"/>
              </a:rPr>
              <a:t>Tilpasset opplæring</a:t>
            </a:r>
            <a:endParaRPr lang="nb-NO" sz="2800">
              <a:cs typeface="Calibri Light"/>
            </a:endParaRPr>
          </a:p>
          <a:p>
            <a:pPr marL="457200" indent="-457200">
              <a:buFont typeface="+mj-lt"/>
              <a:buAutoNum type="arabicPeriod"/>
            </a:pPr>
            <a:r>
              <a:rPr lang="nb-NO" sz="2800">
                <a:ea typeface="Arial"/>
                <a:cs typeface="Arial"/>
              </a:rPr>
              <a:t>Lese – </a:t>
            </a:r>
            <a:r>
              <a:rPr lang="nb-NO" sz="2800" b="0" i="0" u="none" strike="noStrike">
                <a:ea typeface="Arial"/>
                <a:cs typeface="Arial"/>
              </a:rPr>
              <a:t>og skriveopplæring</a:t>
            </a:r>
            <a:endParaRPr lang="en-US" sz="2800">
              <a:cs typeface="Calibri Light"/>
            </a:endParaRPr>
          </a:p>
          <a:p>
            <a:pPr marL="457200" indent="-457200">
              <a:buFont typeface="+mj-lt"/>
              <a:buAutoNum type="arabicPeriod"/>
            </a:pPr>
            <a:r>
              <a:rPr lang="nb-NO" sz="2800">
                <a:cs typeface="Arial"/>
              </a:rPr>
              <a:t>Workshop læremidler</a:t>
            </a:r>
            <a:endParaRPr lang="nb-NO" sz="2800">
              <a:cs typeface="Calibri Light"/>
            </a:endParaRPr>
          </a:p>
          <a:p>
            <a:pPr marL="457200" indent="-457200">
              <a:buFont typeface="+mj-lt"/>
              <a:buAutoNum type="arabicPeriod"/>
            </a:pPr>
            <a:r>
              <a:rPr lang="nb-NO" sz="2800">
                <a:cs typeface="Arial"/>
              </a:rPr>
              <a:t>Forberedelse til praksis</a:t>
            </a:r>
            <a:r>
              <a:rPr lang="nb-NO" sz="2800" b="0" i="0" u="none" strike="noStrike">
                <a:ea typeface="Arial"/>
                <a:cs typeface="Arial"/>
              </a:rPr>
              <a:t> </a:t>
            </a:r>
            <a:endParaRPr lang="nb-NO" sz="1800" dirty="0">
              <a:cs typeface="Arial"/>
            </a:endParaRPr>
          </a:p>
        </p:txBody>
      </p:sp>
      <p:sp>
        <p:nvSpPr>
          <p:cNvPr id="4" name="Plassholder for dato 3"/>
          <p:cNvSpPr>
            <a:spLocks noGrp="1"/>
          </p:cNvSpPr>
          <p:nvPr>
            <p:ph type="dt" sz="half" idx="10"/>
          </p:nvPr>
        </p:nvSpPr>
        <p:spPr/>
        <p:txBody>
          <a:bodyPr/>
          <a:lstStyle/>
          <a:p>
            <a:r>
              <a:rPr lang="nb-NO"/>
              <a:t>2019</a:t>
            </a:r>
          </a:p>
        </p:txBody>
      </p:sp>
      <p:sp>
        <p:nvSpPr>
          <p:cNvPr id="5" name="Plassholder for bunntekst 4"/>
          <p:cNvSpPr>
            <a:spLocks noGrp="1"/>
          </p:cNvSpPr>
          <p:nvPr>
            <p:ph type="ftr" sz="quarter" idx="11"/>
          </p:nvPr>
        </p:nvSpPr>
        <p:spPr/>
        <p:txBody>
          <a:bodyPr/>
          <a:lstStyle/>
          <a:p>
            <a:r>
              <a:rPr lang="nb-NO"/>
              <a:t>Utviklet av Oslo VO Rosenhof, publisert med støtte fra IMDI                                                                            www.språkstøtte.no</a:t>
            </a:r>
          </a:p>
        </p:txBody>
      </p:sp>
      <p:sp>
        <p:nvSpPr>
          <p:cNvPr id="6" name="Plassholder for lysbildenummer 5"/>
          <p:cNvSpPr>
            <a:spLocks noGrp="1"/>
          </p:cNvSpPr>
          <p:nvPr>
            <p:ph type="sldNum" sz="quarter" idx="12"/>
          </p:nvPr>
        </p:nvSpPr>
        <p:spPr/>
        <p:txBody>
          <a:bodyPr/>
          <a:lstStyle/>
          <a:p>
            <a:fld id="{2DFBB78A-01B4-41F2-96B0-677A4A282832}" type="slidenum">
              <a:rPr lang="nb-NO" smtClean="0"/>
              <a:t>11</a:t>
            </a:fld>
            <a:endParaRPr lang="nb-NO"/>
          </a:p>
        </p:txBody>
      </p:sp>
    </p:spTree>
    <p:extLst>
      <p:ext uri="{BB962C8B-B14F-4D97-AF65-F5344CB8AC3E}">
        <p14:creationId xmlns:p14="http://schemas.microsoft.com/office/powerpoint/2010/main" val="272355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a:t>Er du interessert?</a:t>
            </a:r>
            <a:endParaRPr lang="nb-NO" dirty="0"/>
          </a:p>
        </p:txBody>
      </p:sp>
      <p:sp>
        <p:nvSpPr>
          <p:cNvPr id="10" name="Plassholder for innhold 9"/>
          <p:cNvSpPr>
            <a:spLocks noGrp="1"/>
          </p:cNvSpPr>
          <p:nvPr>
            <p:ph sz="half" idx="2"/>
          </p:nvPr>
        </p:nvSpPr>
        <p:spPr/>
        <p:txBody>
          <a:bodyPr/>
          <a:lstStyle/>
          <a:p>
            <a:pPr marL="90805" indent="-90805"/>
            <a:r>
              <a:rPr lang="nb-NO" dirty="0"/>
              <a:t>Skriv deg på lista.</a:t>
            </a:r>
          </a:p>
          <a:p>
            <a:pPr marL="90805" indent="-90805"/>
            <a:r>
              <a:rPr lang="nb-NO" dirty="0"/>
              <a:t>Vi snakker med programrådgiveren din.</a:t>
            </a:r>
            <a:endParaRPr lang="nb-NO" dirty="0">
              <a:cs typeface="Calibri Light"/>
            </a:endParaRPr>
          </a:p>
          <a:p>
            <a:pPr marL="90805" indent="-90805"/>
            <a:r>
              <a:rPr lang="nb-NO" dirty="0"/>
              <a:t>Du blir innkalt til intervju i Trondheimsveien. </a:t>
            </a:r>
            <a:endParaRPr lang="nb-NO" dirty="0">
              <a:cs typeface="Calibri Light"/>
            </a:endParaRPr>
          </a:p>
          <a:p>
            <a:pPr marL="90805" indent="-90805"/>
            <a:r>
              <a:rPr lang="nb-NO" dirty="0"/>
              <a:t>Ta med CV til intervjuet.</a:t>
            </a:r>
            <a:endParaRPr lang="nb-NO" dirty="0">
              <a:cs typeface="Calibri Light"/>
            </a:endParaRPr>
          </a:p>
          <a:p>
            <a:pPr marL="90805" indent="-90805"/>
            <a:r>
              <a:rPr lang="nb-NO" dirty="0"/>
              <a:t>Du får svar og eventuelt innkalling til kursstart.</a:t>
            </a:r>
            <a:endParaRPr lang="nb-NO" dirty="0">
              <a:cs typeface="Calibri Light"/>
            </a:endParaRPr>
          </a:p>
          <a:p>
            <a:endParaRPr lang="nb-NO" dirty="0"/>
          </a:p>
        </p:txBody>
      </p:sp>
      <p:sp>
        <p:nvSpPr>
          <p:cNvPr id="5" name="Plassholder for dato 4"/>
          <p:cNvSpPr>
            <a:spLocks noGrp="1"/>
          </p:cNvSpPr>
          <p:nvPr>
            <p:ph type="dt" sz="half" idx="10"/>
          </p:nvPr>
        </p:nvSpPr>
        <p:spPr/>
        <p:txBody>
          <a:bodyPr/>
          <a:lstStyle/>
          <a:p>
            <a:r>
              <a:rPr lang="nb-NO"/>
              <a:t>2019</a:t>
            </a:r>
          </a:p>
        </p:txBody>
      </p:sp>
      <p:sp>
        <p:nvSpPr>
          <p:cNvPr id="6" name="Plassholder for bunntekst 5"/>
          <p:cNvSpPr>
            <a:spLocks noGrp="1"/>
          </p:cNvSpPr>
          <p:nvPr>
            <p:ph type="ftr" sz="quarter" idx="11"/>
          </p:nvPr>
        </p:nvSpPr>
        <p:spPr/>
        <p:txBody>
          <a:bodyPr/>
          <a:lstStyle/>
          <a:p>
            <a:r>
              <a:rPr lang="nb-NO"/>
              <a:t>Utviklet av Oslo VO Rosenhof, publisert med støtte fra IMDI                                                                            www.språkstøtte.no</a:t>
            </a:r>
          </a:p>
        </p:txBody>
      </p:sp>
      <p:pic>
        <p:nvPicPr>
          <p:cNvPr id="13" name="Plassholder for innhold 1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6275" y="1087437"/>
            <a:ext cx="4662488" cy="4662488"/>
          </a:xfrm>
        </p:spPr>
      </p:pic>
      <p:sp>
        <p:nvSpPr>
          <p:cNvPr id="3" name="Plassholder for lysbildenummer 2"/>
          <p:cNvSpPr>
            <a:spLocks noGrp="1"/>
          </p:cNvSpPr>
          <p:nvPr>
            <p:ph type="sldNum" sz="quarter" idx="12"/>
          </p:nvPr>
        </p:nvSpPr>
        <p:spPr/>
        <p:txBody>
          <a:bodyPr/>
          <a:lstStyle/>
          <a:p>
            <a:fld id="{EB37DED6-D4C7-42EE-AB49-D2E39E64FDE4}" type="slidenum">
              <a:rPr lang="nb-NO" smtClean="0"/>
              <a:t>12</a:t>
            </a:fld>
            <a:endParaRPr lang="nb-NO"/>
          </a:p>
        </p:txBody>
      </p:sp>
    </p:spTree>
    <p:extLst>
      <p:ext uri="{BB962C8B-B14F-4D97-AF65-F5344CB8AC3E}">
        <p14:creationId xmlns:p14="http://schemas.microsoft.com/office/powerpoint/2010/main" val="218484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91" y="2914181"/>
            <a:ext cx="2880320" cy="2189146"/>
          </a:xfrm>
          <a:prstGeom prst="rect">
            <a:avLst/>
          </a:prstGeo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8229" y="2914182"/>
            <a:ext cx="3276600" cy="2189147"/>
          </a:xfrm>
          <a:prstGeom prst="rect">
            <a:avLst/>
          </a:prstGeom>
        </p:spPr>
      </p:pic>
      <p:pic>
        <p:nvPicPr>
          <p:cNvPr id="6" name="Bilde 5"/>
          <p:cNvPicPr/>
          <p:nvPr/>
        </p:nvPicPr>
        <p:blipFill rotWithShape="1">
          <a:blip r:embed="rId5" cstate="print">
            <a:extLst>
              <a:ext uri="{28A0092B-C50C-407E-A947-70E740481C1C}">
                <a14:useLocalDpi xmlns:a14="http://schemas.microsoft.com/office/drawing/2010/main" val="0"/>
              </a:ext>
            </a:extLst>
          </a:blip>
          <a:srcRect l="37415" t="13442"/>
          <a:stretch/>
        </p:blipFill>
        <p:spPr bwMode="auto">
          <a:xfrm>
            <a:off x="4142654" y="2914182"/>
            <a:ext cx="3089421" cy="2189146"/>
          </a:xfrm>
          <a:prstGeom prst="rect">
            <a:avLst/>
          </a:prstGeom>
          <a:ln>
            <a:noFill/>
          </a:ln>
          <a:extLst>
            <a:ext uri="{53640926-AAD7-44D8-BBD7-CCE9431645EC}">
              <a14:shadowObscured xmlns:a14="http://schemas.microsoft.com/office/drawing/2010/main"/>
            </a:ext>
          </a:extLst>
        </p:spPr>
      </p:pic>
      <p:sp>
        <p:nvSpPr>
          <p:cNvPr id="11" name="Tittel 10"/>
          <p:cNvSpPr>
            <a:spLocks noGrp="1"/>
          </p:cNvSpPr>
          <p:nvPr>
            <p:ph type="title"/>
          </p:nvPr>
        </p:nvSpPr>
        <p:spPr>
          <a:xfrm>
            <a:off x="420002" y="1072282"/>
            <a:ext cx="11427728" cy="1440877"/>
          </a:xfrm>
        </p:spPr>
        <p:txBody>
          <a:bodyPr>
            <a:noAutofit/>
          </a:bodyPr>
          <a:lstStyle/>
          <a:p>
            <a:r>
              <a:rPr lang="nb-NO" sz="4400" dirty="0"/>
              <a:t>Et samarbeid mellom Rosenhof VO</a:t>
            </a:r>
            <a:r>
              <a:rPr lang="en-US" sz="4400" dirty="0"/>
              <a:t> </a:t>
            </a:r>
            <a:r>
              <a:rPr lang="nb-NO" sz="4400" dirty="0"/>
              <a:t>Dynekilgata og avdeling Sentrum Trondheimsveien og Osterhausgata</a:t>
            </a:r>
          </a:p>
        </p:txBody>
      </p:sp>
      <p:sp>
        <p:nvSpPr>
          <p:cNvPr id="2" name="Plassholder for dato 1"/>
          <p:cNvSpPr>
            <a:spLocks noGrp="1"/>
          </p:cNvSpPr>
          <p:nvPr>
            <p:ph type="dt" sz="half" idx="10"/>
          </p:nvPr>
        </p:nvSpPr>
        <p:spPr/>
        <p:txBody>
          <a:bodyPr/>
          <a:lstStyle/>
          <a:p>
            <a:r>
              <a:rPr lang="nb-NO"/>
              <a:t>2019</a:t>
            </a:r>
          </a:p>
        </p:txBody>
      </p:sp>
      <p:sp>
        <p:nvSpPr>
          <p:cNvPr id="7" name="Plassholder for bunntekst 6"/>
          <p:cNvSpPr>
            <a:spLocks noGrp="1"/>
          </p:cNvSpPr>
          <p:nvPr>
            <p:ph type="ftr" sz="quarter" idx="11"/>
          </p:nvPr>
        </p:nvSpPr>
        <p:spPr/>
        <p:txBody>
          <a:bodyPr/>
          <a:lstStyle/>
          <a:p>
            <a:r>
              <a:rPr lang="nb-NO"/>
              <a:t>Utviklet av Oslo VO Rosenhof, publisert med støtte fra IMDI                                                                            www.språkstøtte.no</a:t>
            </a:r>
          </a:p>
        </p:txBody>
      </p:sp>
      <p:sp>
        <p:nvSpPr>
          <p:cNvPr id="5" name="Plassholder for lysbildenummer 4"/>
          <p:cNvSpPr>
            <a:spLocks noGrp="1"/>
          </p:cNvSpPr>
          <p:nvPr>
            <p:ph type="sldNum" sz="quarter" idx="12"/>
          </p:nvPr>
        </p:nvSpPr>
        <p:spPr/>
        <p:txBody>
          <a:bodyPr/>
          <a:lstStyle/>
          <a:p>
            <a:fld id="{DA60BA0E-20D0-4E7C-B286-26C960A6788F}" type="slidenum">
              <a:rPr lang="nb-NO" smtClean="0"/>
              <a:pPr/>
              <a:t>2</a:t>
            </a:fld>
            <a:endParaRPr lang="nb-NO"/>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en språkhjelper?</a:t>
            </a:r>
          </a:p>
        </p:txBody>
      </p:sp>
      <p:sp>
        <p:nvSpPr>
          <p:cNvPr id="34" name="Plassholder for innhold 33"/>
          <p:cNvSpPr>
            <a:spLocks noGrp="1"/>
          </p:cNvSpPr>
          <p:nvPr>
            <p:ph sz="half" idx="2"/>
          </p:nvPr>
        </p:nvSpPr>
        <p:spPr>
          <a:xfrm>
            <a:off x="6009763" y="2528018"/>
            <a:ext cx="4662226" cy="3331448"/>
          </a:xfrm>
        </p:spPr>
        <p:txBody>
          <a:bodyPr/>
          <a:lstStyle/>
          <a:p>
            <a:r>
              <a:rPr lang="nb-NO" dirty="0"/>
              <a:t>En språkhjelper oversetter for norsklæreren i undervisningen. </a:t>
            </a:r>
          </a:p>
          <a:p>
            <a:r>
              <a:rPr lang="nb-NO" dirty="0"/>
              <a:t>En språkhjelper kan lese tekster på morsmål og norsk.</a:t>
            </a:r>
            <a:br>
              <a:rPr lang="nb-NO" dirty="0"/>
            </a:br>
            <a:endParaRPr lang="nb-NO" dirty="0"/>
          </a:p>
          <a:p>
            <a:r>
              <a:rPr lang="nb-NO" i="1" dirty="0"/>
              <a:t>Det vanlige er at læreren har ansvaret for opplæringen og er i klasserommet hele tiden.</a:t>
            </a:r>
          </a:p>
        </p:txBody>
      </p:sp>
      <p:sp>
        <p:nvSpPr>
          <p:cNvPr id="6" name="Plassholder for dato 5"/>
          <p:cNvSpPr>
            <a:spLocks noGrp="1"/>
          </p:cNvSpPr>
          <p:nvPr>
            <p:ph type="dt" sz="half" idx="10"/>
          </p:nvPr>
        </p:nvSpPr>
        <p:spPr/>
        <p:txBody>
          <a:bodyPr/>
          <a:lstStyle/>
          <a:p>
            <a:r>
              <a:rPr lang="nb-NO"/>
              <a:t>2019</a:t>
            </a:r>
          </a:p>
        </p:txBody>
      </p:sp>
      <p:sp>
        <p:nvSpPr>
          <p:cNvPr id="7" name="Plassholder for bunntekst 6"/>
          <p:cNvSpPr>
            <a:spLocks noGrp="1"/>
          </p:cNvSpPr>
          <p:nvPr>
            <p:ph type="ftr" sz="quarter" idx="11"/>
          </p:nvPr>
        </p:nvSpPr>
        <p:spPr/>
        <p:txBody>
          <a:bodyPr/>
          <a:lstStyle/>
          <a:p>
            <a:r>
              <a:rPr lang="nb-NO"/>
              <a:t>Utviklet av Oslo VO Rosenhof, publisert med støtte fra IMDI                                                                            www.språkstøtte.no</a:t>
            </a:r>
          </a:p>
        </p:txBody>
      </p:sp>
      <p:pic>
        <p:nvPicPr>
          <p:cNvPr id="4" name="Plassholder for innhold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6275" y="1087437"/>
            <a:ext cx="4662488" cy="4662488"/>
          </a:xfrm>
        </p:spPr>
      </p:pic>
      <p:sp>
        <p:nvSpPr>
          <p:cNvPr id="3" name="Plassholder for lysbildenummer 2"/>
          <p:cNvSpPr>
            <a:spLocks noGrp="1"/>
          </p:cNvSpPr>
          <p:nvPr>
            <p:ph type="sldNum" sz="quarter" idx="12"/>
          </p:nvPr>
        </p:nvSpPr>
        <p:spPr/>
        <p:txBody>
          <a:bodyPr/>
          <a:lstStyle/>
          <a:p>
            <a:fld id="{EB37DED6-D4C7-42EE-AB49-D2E39E64FDE4}" type="slidenum">
              <a:rPr lang="nb-NO" smtClean="0"/>
              <a:t>3</a:t>
            </a:fld>
            <a:endParaRPr lang="nb-NO"/>
          </a:p>
        </p:txBody>
      </p:sp>
    </p:spTree>
    <p:extLst>
      <p:ext uri="{BB962C8B-B14F-4D97-AF65-F5344CB8AC3E}">
        <p14:creationId xmlns:p14="http://schemas.microsoft.com/office/powerpoint/2010/main" val="26108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Hvorfor trenger vi språkhjelpere?</a:t>
            </a:r>
            <a:endParaRPr lang="nb-NO" dirty="0"/>
          </a:p>
        </p:txBody>
      </p:sp>
      <p:sp>
        <p:nvSpPr>
          <p:cNvPr id="13" name="Plassholder for innhold 12"/>
          <p:cNvSpPr>
            <a:spLocks noGrp="1"/>
          </p:cNvSpPr>
          <p:nvPr>
            <p:ph sz="half" idx="2"/>
          </p:nvPr>
        </p:nvSpPr>
        <p:spPr/>
        <p:txBody>
          <a:bodyPr/>
          <a:lstStyle/>
          <a:p>
            <a:r>
              <a:rPr lang="nb-NO" dirty="0"/>
              <a:t>Vi har deltakere som har liten eller ingen skolebakgrunn fra hjemlandet.</a:t>
            </a:r>
          </a:p>
          <a:p>
            <a:r>
              <a:rPr lang="nb-NO" dirty="0"/>
              <a:t>Lærere og deltakere mangler et felles kommunikasjonsspråk. </a:t>
            </a:r>
            <a:br>
              <a:rPr lang="nb-NO" dirty="0"/>
            </a:br>
            <a:r>
              <a:rPr lang="nb-NO" dirty="0"/>
              <a:t>Språkhjelperne kan oversette.</a:t>
            </a:r>
          </a:p>
          <a:p>
            <a:r>
              <a:rPr lang="nb-NO" dirty="0"/>
              <a:t>En språkhjelper hjelper spor 1 – deltakere å forstå undervisningen.</a:t>
            </a:r>
          </a:p>
          <a:p>
            <a:endParaRPr lang="nb-NO" dirty="0"/>
          </a:p>
        </p:txBody>
      </p:sp>
      <p:sp>
        <p:nvSpPr>
          <p:cNvPr id="4" name="Plassholder for dato 3"/>
          <p:cNvSpPr>
            <a:spLocks noGrp="1"/>
          </p:cNvSpPr>
          <p:nvPr>
            <p:ph type="dt" sz="half" idx="10"/>
          </p:nvPr>
        </p:nvSpPr>
        <p:spPr/>
        <p:txBody>
          <a:bodyPr/>
          <a:lstStyle/>
          <a:p>
            <a:r>
              <a:rPr lang="nb-NO"/>
              <a:t>2019</a:t>
            </a:r>
          </a:p>
        </p:txBody>
      </p:sp>
      <p:sp>
        <p:nvSpPr>
          <p:cNvPr id="6" name="Plassholder for bunntekst 5"/>
          <p:cNvSpPr>
            <a:spLocks noGrp="1"/>
          </p:cNvSpPr>
          <p:nvPr>
            <p:ph type="ftr" sz="quarter" idx="11"/>
          </p:nvPr>
        </p:nvSpPr>
        <p:spPr/>
        <p:txBody>
          <a:bodyPr/>
          <a:lstStyle/>
          <a:p>
            <a:r>
              <a:rPr lang="nb-NO"/>
              <a:t>Utviklet av Oslo VO Rosenhof, publisert med støtte fra IMDI                                                                            www.språkstøtte.no</a:t>
            </a:r>
          </a:p>
        </p:txBody>
      </p:sp>
      <p:pic>
        <p:nvPicPr>
          <p:cNvPr id="5" name="Plassholder for innhold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5621" y="1470520"/>
            <a:ext cx="4294941" cy="4294941"/>
          </a:xfrm>
        </p:spPr>
      </p:pic>
      <p:sp>
        <p:nvSpPr>
          <p:cNvPr id="3" name="Plassholder for lysbildenummer 2"/>
          <p:cNvSpPr>
            <a:spLocks noGrp="1"/>
          </p:cNvSpPr>
          <p:nvPr>
            <p:ph type="sldNum" sz="quarter" idx="12"/>
          </p:nvPr>
        </p:nvSpPr>
        <p:spPr/>
        <p:txBody>
          <a:bodyPr/>
          <a:lstStyle/>
          <a:p>
            <a:fld id="{EB37DED6-D4C7-42EE-AB49-D2E39E64FDE4}" type="slidenum">
              <a:rPr lang="nb-NO" smtClean="0"/>
              <a:t>4</a:t>
            </a:fld>
            <a:endParaRPr lang="nb-NO"/>
          </a:p>
        </p:txBody>
      </p:sp>
    </p:spTree>
    <p:extLst>
      <p:ext uri="{BB962C8B-B14F-4D97-AF65-F5344CB8AC3E}">
        <p14:creationId xmlns:p14="http://schemas.microsoft.com/office/powerpoint/2010/main" val="265385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0580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p:txBody>
          <a:bodyPr anchor="ctr">
            <a:normAutofit/>
          </a:bodyPr>
          <a:lstStyle/>
          <a:p>
            <a:r>
              <a:rPr lang="nb-NO" sz="4400">
                <a:solidFill>
                  <a:srgbClr val="FFFFFF"/>
                </a:solidFill>
              </a:rPr>
              <a:t>Erfaringer fra Norge</a:t>
            </a:r>
            <a:endParaRPr lang="nb-NO" sz="4400" dirty="0">
              <a:solidFill>
                <a:srgbClr val="FFFFFF"/>
              </a:solidFill>
            </a:endParaRPr>
          </a:p>
        </p:txBody>
      </p:sp>
      <p:sp>
        <p:nvSpPr>
          <p:cNvPr id="3" name="Plassholder for innhold 2"/>
          <p:cNvSpPr>
            <a:spLocks noGrp="1"/>
          </p:cNvSpPr>
          <p:nvPr>
            <p:ph idx="1"/>
          </p:nvPr>
        </p:nvSpPr>
        <p:spPr>
          <a:xfrm>
            <a:off x="5332610" y="510702"/>
            <a:ext cx="6094413" cy="5836596"/>
          </a:xfrm>
        </p:spPr>
        <p:txBody>
          <a:bodyPr vert="horz" lIns="121899" tIns="60949" rIns="121899" bIns="60949" rtlCol="0" anchor="ctr">
            <a:noAutofit/>
          </a:bodyPr>
          <a:lstStyle/>
          <a:p>
            <a:pPr marL="0" indent="0">
              <a:buNone/>
            </a:pPr>
            <a:r>
              <a:rPr lang="nb-NO" sz="2200" dirty="0"/>
              <a:t>Forskning viser at bruk av morsmålet i undervisningen gjør det lettere å lære et nytt språk. </a:t>
            </a:r>
          </a:p>
          <a:p>
            <a:pPr marL="0" indent="0">
              <a:buNone/>
            </a:pPr>
            <a:r>
              <a:rPr lang="nb-NO" sz="2200" dirty="0"/>
              <a:t>Bruk av språkhjelpere og støtte på morsmål  i norskopplæringen foregår flere steder i Norge.</a:t>
            </a:r>
            <a:br>
              <a:rPr lang="nb-NO" sz="2200" dirty="0"/>
            </a:br>
            <a:endParaRPr lang="nb-NO" sz="2200" dirty="0"/>
          </a:p>
          <a:p>
            <a:pPr marL="0" indent="0">
              <a:buNone/>
            </a:pPr>
            <a:r>
              <a:rPr lang="nb-NO" sz="2200" dirty="0" err="1"/>
              <a:t>Ifrah</a:t>
            </a:r>
            <a:r>
              <a:rPr lang="nb-NO" sz="2200" dirty="0"/>
              <a:t> i Bergen har fått morsmålstøtte av språkhjelpere.</a:t>
            </a:r>
            <a:endParaRPr lang="nb-NO" sz="2200" dirty="0">
              <a:cs typeface="Calibri Light"/>
            </a:endParaRPr>
          </a:p>
          <a:p>
            <a:pPr marL="0" indent="0">
              <a:buNone/>
            </a:pPr>
            <a:r>
              <a:rPr lang="nb-NO" sz="2200" dirty="0"/>
              <a:t>Hun sier: </a:t>
            </a:r>
            <a:r>
              <a:rPr lang="nb-NO" sz="2200" i="1" dirty="0"/>
              <a:t>« Da jeg kom til Norge jeg kunne ikke skrive et ord, og nå kan jeg skrive mitt navn, min fars navn og jeg skulle gjerne lære å lese og skrive. Det er en veldig viktig del av mitt liv. Og da jeg kom til Norge og søkte pass kunne jeg ikke skrive under, så jeg måtte bruke tommelfinger, men da jeg søkte om bankkort, de kunne ikke gi meg bankkort, uten å skrive under». </a:t>
            </a:r>
            <a:endParaRPr lang="nb-NO" sz="2200" dirty="0"/>
          </a:p>
          <a:p>
            <a:pPr marL="0" indent="0">
              <a:buNone/>
            </a:pPr>
            <a:endParaRPr lang="nb-NO" sz="2200" i="1" dirty="0">
              <a:cs typeface="Calibri Light"/>
            </a:endParaRPr>
          </a:p>
          <a:p>
            <a:pPr marL="0" indent="0" algn="r">
              <a:buNone/>
            </a:pPr>
            <a:r>
              <a:rPr lang="nb-NO" sz="1800" i="1" dirty="0">
                <a:solidFill>
                  <a:srgbClr val="C00000"/>
                </a:solidFill>
                <a:cs typeface="Calibri Light"/>
              </a:rPr>
              <a:t>Kilde: Unni Skadberg Isaksen (2013)</a:t>
            </a:r>
            <a:endParaRPr lang="nb-NO" sz="2200" i="1" dirty="0">
              <a:cs typeface="Calibri Light"/>
            </a:endParaRPr>
          </a:p>
        </p:txBody>
      </p:sp>
      <p:sp>
        <p:nvSpPr>
          <p:cNvPr id="4" name="Plassholder for dato 3"/>
          <p:cNvSpPr>
            <a:spLocks noGrp="1"/>
          </p:cNvSpPr>
          <p:nvPr>
            <p:ph type="dt" sz="half" idx="10"/>
          </p:nvPr>
        </p:nvSpPr>
        <p:spPr/>
        <p:txBody>
          <a:bodyPr/>
          <a:lstStyle/>
          <a:p>
            <a:r>
              <a:rPr lang="nb-NO"/>
              <a:t>2019</a:t>
            </a:r>
          </a:p>
        </p:txBody>
      </p:sp>
      <p:sp>
        <p:nvSpPr>
          <p:cNvPr id="5" name="Plassholder for bunntekst 4"/>
          <p:cNvSpPr>
            <a:spLocks noGrp="1"/>
          </p:cNvSpPr>
          <p:nvPr>
            <p:ph type="ftr" sz="quarter" idx="11"/>
          </p:nvPr>
        </p:nvSpPr>
        <p:spPr/>
        <p:txBody>
          <a:bodyPr/>
          <a:lstStyle/>
          <a:p>
            <a:r>
              <a:rPr lang="nb-NO"/>
              <a:t>Utviklet av Oslo VO Rosenhof, publisert med støtte fra IMDI                                                                            www.språkstøtte.no</a:t>
            </a:r>
          </a:p>
        </p:txBody>
      </p:sp>
      <p:sp>
        <p:nvSpPr>
          <p:cNvPr id="6" name="Plassholder for lysbildenummer 5"/>
          <p:cNvSpPr>
            <a:spLocks noGrp="1"/>
          </p:cNvSpPr>
          <p:nvPr>
            <p:ph type="sldNum" sz="quarter" idx="12"/>
          </p:nvPr>
        </p:nvSpPr>
        <p:spPr/>
        <p:txBody>
          <a:bodyPr/>
          <a:lstStyle/>
          <a:p>
            <a:fld id="{2DFBB78A-01B4-41F2-96B0-677A4A282832}" type="slidenum">
              <a:rPr lang="nb-NO" smtClean="0"/>
              <a:t>5</a:t>
            </a:fld>
            <a:endParaRPr lang="nb-NO"/>
          </a:p>
        </p:txBody>
      </p:sp>
    </p:spTree>
    <p:extLst>
      <p:ext uri="{BB962C8B-B14F-4D97-AF65-F5344CB8AC3E}">
        <p14:creationId xmlns:p14="http://schemas.microsoft.com/office/powerpoint/2010/main" val="62154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Hvem kan være språkhjelper?</a:t>
            </a:r>
          </a:p>
        </p:txBody>
      </p:sp>
      <p:sp>
        <p:nvSpPr>
          <p:cNvPr id="11" name="Plassholder for innhold 10"/>
          <p:cNvSpPr>
            <a:spLocks noGrp="1"/>
          </p:cNvSpPr>
          <p:nvPr>
            <p:ph sz="half" idx="2"/>
          </p:nvPr>
        </p:nvSpPr>
        <p:spPr>
          <a:xfrm>
            <a:off x="6069585" y="2434014"/>
            <a:ext cx="4662226" cy="3331448"/>
          </a:xfrm>
        </p:spPr>
        <p:txBody>
          <a:bodyPr/>
          <a:lstStyle/>
          <a:p>
            <a:pPr marL="0" indent="0">
              <a:buNone/>
            </a:pPr>
            <a:r>
              <a:rPr lang="nb-NO" dirty="0"/>
              <a:t>En person som kan lese og skrive på morsmålet. </a:t>
            </a:r>
          </a:p>
          <a:p>
            <a:pPr marL="0" indent="0">
              <a:buNone/>
            </a:pPr>
            <a:r>
              <a:rPr lang="nb-NO" dirty="0"/>
              <a:t>En person som har skoleerfaring fra hjemlandet.</a:t>
            </a:r>
            <a:endParaRPr lang="nb-NO" dirty="0">
              <a:cs typeface="Calibri Light"/>
            </a:endParaRPr>
          </a:p>
          <a:p>
            <a:pPr marL="0" indent="0">
              <a:buNone/>
            </a:pPr>
            <a:r>
              <a:rPr lang="nb-NO" dirty="0"/>
              <a:t>En person som har muntlig norsknivå på A2 eller over.</a:t>
            </a:r>
            <a:endParaRPr lang="nb-NO" dirty="0">
              <a:cs typeface="Calibri Light"/>
            </a:endParaRPr>
          </a:p>
        </p:txBody>
      </p:sp>
      <p:sp>
        <p:nvSpPr>
          <p:cNvPr id="5" name="Plassholder for dato 4"/>
          <p:cNvSpPr>
            <a:spLocks noGrp="1"/>
          </p:cNvSpPr>
          <p:nvPr>
            <p:ph type="dt" sz="half" idx="10"/>
          </p:nvPr>
        </p:nvSpPr>
        <p:spPr/>
        <p:txBody>
          <a:bodyPr/>
          <a:lstStyle/>
          <a:p>
            <a:r>
              <a:rPr lang="nb-NO"/>
              <a:t>2019</a:t>
            </a:r>
          </a:p>
        </p:txBody>
      </p:sp>
      <p:sp>
        <p:nvSpPr>
          <p:cNvPr id="6" name="Plassholder for bunntekst 5"/>
          <p:cNvSpPr>
            <a:spLocks noGrp="1"/>
          </p:cNvSpPr>
          <p:nvPr>
            <p:ph type="ftr" sz="quarter" idx="11"/>
          </p:nvPr>
        </p:nvSpPr>
        <p:spPr/>
        <p:txBody>
          <a:bodyPr/>
          <a:lstStyle/>
          <a:p>
            <a:r>
              <a:rPr lang="nb-NO"/>
              <a:t>Utviklet av Oslo VO Rosenhof, publisert med støtte fra IMDI                                                                            www.språkstøtte.no</a:t>
            </a:r>
          </a:p>
        </p:txBody>
      </p:sp>
      <p:pic>
        <p:nvPicPr>
          <p:cNvPr id="4" name="Plassholder for innhold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6275" y="1087437"/>
            <a:ext cx="4662488" cy="4662488"/>
          </a:xfrm>
        </p:spPr>
      </p:pic>
      <p:sp>
        <p:nvSpPr>
          <p:cNvPr id="3" name="Plassholder for lysbildenummer 2"/>
          <p:cNvSpPr>
            <a:spLocks noGrp="1"/>
          </p:cNvSpPr>
          <p:nvPr>
            <p:ph type="sldNum" sz="quarter" idx="12"/>
          </p:nvPr>
        </p:nvSpPr>
        <p:spPr/>
        <p:txBody>
          <a:bodyPr/>
          <a:lstStyle/>
          <a:p>
            <a:fld id="{EB37DED6-D4C7-42EE-AB49-D2E39E64FDE4}" type="slidenum">
              <a:rPr lang="nb-NO" smtClean="0"/>
              <a:t>6</a:t>
            </a:fld>
            <a:endParaRPr lang="nb-NO"/>
          </a:p>
        </p:txBody>
      </p:sp>
    </p:spTree>
    <p:extLst>
      <p:ext uri="{BB962C8B-B14F-4D97-AF65-F5344CB8AC3E}">
        <p14:creationId xmlns:p14="http://schemas.microsoft.com/office/powerpoint/2010/main" val="94657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907214" y="499533"/>
            <a:ext cx="5417259" cy="1658198"/>
          </a:xfrm>
        </p:spPr>
        <p:txBody>
          <a:bodyPr/>
          <a:lstStyle/>
          <a:p>
            <a:r>
              <a:rPr lang="nb-NO" dirty="0"/>
              <a:t>En språkhjelper er </a:t>
            </a:r>
          </a:p>
        </p:txBody>
      </p:sp>
      <p:sp>
        <p:nvSpPr>
          <p:cNvPr id="20" name="Plassholder for innhold 19"/>
          <p:cNvSpPr>
            <a:spLocks noGrp="1"/>
          </p:cNvSpPr>
          <p:nvPr>
            <p:ph sz="half" idx="2"/>
          </p:nvPr>
        </p:nvSpPr>
        <p:spPr>
          <a:xfrm>
            <a:off x="6009764" y="2157732"/>
            <a:ext cx="4662226" cy="3607731"/>
          </a:xfrm>
        </p:spPr>
        <p:txBody>
          <a:bodyPr>
            <a:normAutofit fontScale="92500" lnSpcReduction="10000"/>
          </a:bodyPr>
          <a:lstStyle/>
          <a:p>
            <a:pPr>
              <a:buFont typeface="Arial" panose="020B0604020202020204" pitchFamily="34" charset="0"/>
              <a:buChar char="•"/>
            </a:pPr>
            <a:r>
              <a:rPr lang="nb-NO" dirty="0"/>
              <a:t> tålmodig</a:t>
            </a:r>
          </a:p>
          <a:p>
            <a:pPr>
              <a:buFont typeface="Arial" panose="020B0604020202020204" pitchFamily="34" charset="0"/>
              <a:buChar char="•"/>
            </a:pPr>
            <a:r>
              <a:rPr lang="nb-NO" dirty="0"/>
              <a:t> hjelpsom</a:t>
            </a:r>
          </a:p>
          <a:p>
            <a:pPr>
              <a:buFont typeface="Arial" panose="020B0604020202020204" pitchFamily="34" charset="0"/>
              <a:buChar char="•"/>
            </a:pPr>
            <a:r>
              <a:rPr lang="nb-NO" dirty="0"/>
              <a:t> blid, vennlig og positiv </a:t>
            </a:r>
          </a:p>
          <a:p>
            <a:pPr>
              <a:buFont typeface="Arial" panose="020B0604020202020204" pitchFamily="34" charset="0"/>
              <a:buChar char="•"/>
            </a:pPr>
            <a:r>
              <a:rPr lang="nb-NO" dirty="0"/>
              <a:t> pliktoppfyllende</a:t>
            </a:r>
          </a:p>
          <a:p>
            <a:pPr>
              <a:buFont typeface="Arial" panose="020B0604020202020204" pitchFamily="34" charset="0"/>
              <a:buChar char="•"/>
            </a:pPr>
            <a:r>
              <a:rPr lang="nb-NO" dirty="0"/>
              <a:t> flink til å samarbeide med andre </a:t>
            </a:r>
          </a:p>
          <a:p>
            <a:pPr>
              <a:buFont typeface="Arial" panose="020B0604020202020204" pitchFamily="34" charset="0"/>
              <a:buChar char="•"/>
            </a:pPr>
            <a:r>
              <a:rPr lang="nb-NO" dirty="0"/>
              <a:t> motivert for oppgaven</a:t>
            </a:r>
            <a:br>
              <a:rPr lang="nb-NO" dirty="0"/>
            </a:br>
            <a:endParaRPr lang="nb-NO" sz="1100" dirty="0"/>
          </a:p>
          <a:p>
            <a:pPr marL="0" indent="0">
              <a:buNone/>
            </a:pPr>
            <a:r>
              <a:rPr lang="nb-NO" dirty="0"/>
              <a:t>Du må komme presis.</a:t>
            </a:r>
          </a:p>
          <a:p>
            <a:pPr marL="0" indent="0">
              <a:buNone/>
            </a:pPr>
            <a:r>
              <a:rPr lang="nb-NO" dirty="0"/>
              <a:t>Du må gi beskjed om fravær i god tid.</a:t>
            </a:r>
          </a:p>
        </p:txBody>
      </p:sp>
      <p:sp>
        <p:nvSpPr>
          <p:cNvPr id="4" name="Plassholder for dato 3"/>
          <p:cNvSpPr>
            <a:spLocks noGrp="1"/>
          </p:cNvSpPr>
          <p:nvPr>
            <p:ph type="dt" sz="half" idx="10"/>
          </p:nvPr>
        </p:nvSpPr>
        <p:spPr/>
        <p:txBody>
          <a:bodyPr/>
          <a:lstStyle/>
          <a:p>
            <a:r>
              <a:rPr lang="nb-NO"/>
              <a:t>2019</a:t>
            </a:r>
          </a:p>
        </p:txBody>
      </p:sp>
      <p:sp>
        <p:nvSpPr>
          <p:cNvPr id="5" name="Plassholder for bunntekst 4"/>
          <p:cNvSpPr>
            <a:spLocks noGrp="1"/>
          </p:cNvSpPr>
          <p:nvPr>
            <p:ph type="ftr" sz="quarter" idx="11"/>
          </p:nvPr>
        </p:nvSpPr>
        <p:spPr/>
        <p:txBody>
          <a:bodyPr/>
          <a:lstStyle/>
          <a:p>
            <a:r>
              <a:rPr lang="nb-NO"/>
              <a:t>Utviklet av Oslo VO Rosenhof, publisert med støtte fra IMDI                                                                            www.språkstøtte.no</a:t>
            </a:r>
          </a:p>
        </p:txBody>
      </p:sp>
      <p:pic>
        <p:nvPicPr>
          <p:cNvPr id="6" name="Plassholder for innhold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6275" y="1087437"/>
            <a:ext cx="4662488" cy="4662488"/>
          </a:xfrm>
        </p:spPr>
      </p:pic>
      <p:sp>
        <p:nvSpPr>
          <p:cNvPr id="3" name="Plassholder for lysbildenummer 2"/>
          <p:cNvSpPr>
            <a:spLocks noGrp="1"/>
          </p:cNvSpPr>
          <p:nvPr>
            <p:ph type="sldNum" sz="quarter" idx="12"/>
          </p:nvPr>
        </p:nvSpPr>
        <p:spPr/>
        <p:txBody>
          <a:bodyPr/>
          <a:lstStyle/>
          <a:p>
            <a:fld id="{EB37DED6-D4C7-42EE-AB49-D2E39E64FDE4}" type="slidenum">
              <a:rPr lang="nb-NO" smtClean="0"/>
              <a:t>7</a:t>
            </a:fld>
            <a:endParaRPr lang="nb-NO"/>
          </a:p>
        </p:txBody>
      </p:sp>
    </p:spTree>
    <p:extLst>
      <p:ext uri="{BB962C8B-B14F-4D97-AF65-F5344CB8AC3E}">
        <p14:creationId xmlns:p14="http://schemas.microsoft.com/office/powerpoint/2010/main" val="295629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233431" y="486453"/>
            <a:ext cx="5417259" cy="1658198"/>
          </a:xfrm>
        </p:spPr>
        <p:txBody>
          <a:bodyPr>
            <a:normAutofit/>
          </a:bodyPr>
          <a:lstStyle/>
          <a:p>
            <a:r>
              <a:rPr lang="nb-NO"/>
              <a:t>Et samarbeid om språkpraksis</a:t>
            </a:r>
            <a:endParaRPr lang="nb-NO" dirty="0"/>
          </a:p>
        </p:txBody>
      </p:sp>
      <p:sp>
        <p:nvSpPr>
          <p:cNvPr id="10" name="Plassholder for innhold 9"/>
          <p:cNvSpPr>
            <a:spLocks noGrp="1"/>
          </p:cNvSpPr>
          <p:nvPr>
            <p:ph sz="half" idx="2"/>
          </p:nvPr>
        </p:nvSpPr>
        <p:spPr>
          <a:xfrm>
            <a:off x="6233430" y="2493220"/>
            <a:ext cx="4662226" cy="3331448"/>
          </a:xfrm>
        </p:spPr>
        <p:txBody>
          <a:bodyPr/>
          <a:lstStyle/>
          <a:p>
            <a:pPr marL="0" indent="0">
              <a:buNone/>
            </a:pPr>
            <a:r>
              <a:rPr lang="nb-NO" dirty="0"/>
              <a:t>Spor 1 - deltakere, språkhjelpere og norsklærere</a:t>
            </a:r>
            <a:endParaRPr lang="nb-NO" dirty="0">
              <a:cs typeface="Calibri Light"/>
            </a:endParaRPr>
          </a:p>
          <a:p>
            <a:pPr marL="0" indent="0">
              <a:buNone/>
            </a:pPr>
            <a:r>
              <a:rPr lang="nb-NO" dirty="0"/>
              <a:t>Språkhjelpere og norsklærere</a:t>
            </a:r>
            <a:endParaRPr lang="nb-NO" dirty="0">
              <a:cs typeface="Calibri Light"/>
            </a:endParaRPr>
          </a:p>
          <a:p>
            <a:pPr marL="0" indent="0">
              <a:buNone/>
            </a:pPr>
            <a:r>
              <a:rPr lang="nb-NO" dirty="0"/>
              <a:t>Lærere og ledere</a:t>
            </a:r>
            <a:endParaRPr lang="nb-NO" dirty="0">
              <a:cs typeface="Calibri Light"/>
            </a:endParaRPr>
          </a:p>
          <a:p>
            <a:pPr marL="0" indent="0">
              <a:buNone/>
            </a:pPr>
            <a:r>
              <a:rPr lang="nb-NO" dirty="0"/>
              <a:t>Skolen og NAV</a:t>
            </a:r>
          </a:p>
        </p:txBody>
      </p:sp>
      <p:sp>
        <p:nvSpPr>
          <p:cNvPr id="4" name="Plassholder for dato 3"/>
          <p:cNvSpPr>
            <a:spLocks noGrp="1"/>
          </p:cNvSpPr>
          <p:nvPr>
            <p:ph type="dt" sz="half" idx="10"/>
          </p:nvPr>
        </p:nvSpPr>
        <p:spPr/>
        <p:txBody>
          <a:bodyPr/>
          <a:lstStyle/>
          <a:p>
            <a:r>
              <a:rPr lang="nb-NO"/>
              <a:t>2019</a:t>
            </a:r>
          </a:p>
        </p:txBody>
      </p:sp>
      <p:sp>
        <p:nvSpPr>
          <p:cNvPr id="5" name="Plassholder for bunntekst 4"/>
          <p:cNvSpPr>
            <a:spLocks noGrp="1"/>
          </p:cNvSpPr>
          <p:nvPr>
            <p:ph type="ftr" sz="quarter" idx="11"/>
          </p:nvPr>
        </p:nvSpPr>
        <p:spPr/>
        <p:txBody>
          <a:bodyPr/>
          <a:lstStyle/>
          <a:p>
            <a:r>
              <a:rPr lang="nb-NO"/>
              <a:t>Utviklet av Oslo VO Rosenhof, publisert med støtte fra IMDI                                                                            www.språkstøtte.no</a:t>
            </a:r>
          </a:p>
        </p:txBody>
      </p:sp>
      <p:pic>
        <p:nvPicPr>
          <p:cNvPr id="6" name="Plassholder for innhold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6275" y="1087437"/>
            <a:ext cx="4662488" cy="4662488"/>
          </a:xfrm>
        </p:spPr>
      </p:pic>
      <p:sp>
        <p:nvSpPr>
          <p:cNvPr id="3" name="Plassholder for lysbildenummer 2"/>
          <p:cNvSpPr>
            <a:spLocks noGrp="1"/>
          </p:cNvSpPr>
          <p:nvPr>
            <p:ph type="sldNum" sz="quarter" idx="12"/>
          </p:nvPr>
        </p:nvSpPr>
        <p:spPr/>
        <p:txBody>
          <a:bodyPr/>
          <a:lstStyle/>
          <a:p>
            <a:fld id="{EB37DED6-D4C7-42EE-AB49-D2E39E64FDE4}" type="slidenum">
              <a:rPr lang="nb-NO" smtClean="0"/>
              <a:t>8</a:t>
            </a:fld>
            <a:endParaRPr lang="nb-NO"/>
          </a:p>
        </p:txBody>
      </p:sp>
    </p:spTree>
    <p:extLst>
      <p:ext uri="{BB962C8B-B14F-4D97-AF65-F5344CB8AC3E}">
        <p14:creationId xmlns:p14="http://schemas.microsoft.com/office/powerpoint/2010/main" val="383476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05802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ctr">
            <a:normAutofit/>
          </a:bodyPr>
          <a:lstStyle/>
          <a:p>
            <a:r>
              <a:rPr lang="en-US" sz="4400">
                <a:solidFill>
                  <a:srgbClr val="FFFFFF"/>
                </a:solidFill>
              </a:rPr>
              <a:t>Språkpraksis</a:t>
            </a:r>
            <a:endParaRPr lang="en-US" sz="4400" dirty="0">
              <a:solidFill>
                <a:srgbClr val="FFFFFF"/>
              </a:solidFill>
            </a:endParaRPr>
          </a:p>
        </p:txBody>
      </p:sp>
      <p:sp>
        <p:nvSpPr>
          <p:cNvPr id="3" name="Content Placeholder 2"/>
          <p:cNvSpPr>
            <a:spLocks noGrp="1"/>
          </p:cNvSpPr>
          <p:nvPr>
            <p:ph idx="1"/>
          </p:nvPr>
        </p:nvSpPr>
        <p:spPr/>
        <p:txBody>
          <a:bodyPr vert="horz" lIns="121899" tIns="60949" rIns="121899" bIns="60949" rtlCol="0" anchor="ctr">
            <a:normAutofit/>
          </a:bodyPr>
          <a:lstStyle/>
          <a:p>
            <a:pPr marL="90805" indent="-90805"/>
            <a:r>
              <a:rPr lang="en-US" sz="2800"/>
              <a:t>Arbeidserfaring</a:t>
            </a:r>
            <a:r>
              <a:rPr lang="en-US" sz="2800">
                <a:cs typeface="Calibri Light"/>
              </a:rPr>
              <a:t>: ansvar, kreativitet og ledelse</a:t>
            </a:r>
          </a:p>
          <a:p>
            <a:pPr marL="90805" indent="-90805"/>
            <a:r>
              <a:rPr lang="en-US" sz="2800"/>
              <a:t>God språkpraksis</a:t>
            </a:r>
            <a:endParaRPr lang="en-US" sz="2800">
              <a:cs typeface="Calibri Light"/>
            </a:endParaRPr>
          </a:p>
          <a:p>
            <a:pPr marL="90805" indent="-90805"/>
            <a:r>
              <a:rPr lang="en-US" sz="2800"/>
              <a:t>Attest og referanse</a:t>
            </a:r>
            <a:endParaRPr lang="en-US" sz="2000" dirty="0">
              <a:cs typeface="Calibri Light"/>
            </a:endParaRPr>
          </a:p>
        </p:txBody>
      </p:sp>
      <p:sp>
        <p:nvSpPr>
          <p:cNvPr id="5" name="Plassholder for dato 4"/>
          <p:cNvSpPr>
            <a:spLocks noGrp="1"/>
          </p:cNvSpPr>
          <p:nvPr>
            <p:ph type="dt" sz="half" idx="10"/>
          </p:nvPr>
        </p:nvSpPr>
        <p:spPr/>
        <p:txBody>
          <a:bodyPr/>
          <a:lstStyle/>
          <a:p>
            <a:r>
              <a:rPr lang="nb-NO"/>
              <a:t>2019</a:t>
            </a:r>
          </a:p>
        </p:txBody>
      </p:sp>
      <p:sp>
        <p:nvSpPr>
          <p:cNvPr id="6" name="Plassholder for bunntekst 5"/>
          <p:cNvSpPr>
            <a:spLocks noGrp="1"/>
          </p:cNvSpPr>
          <p:nvPr>
            <p:ph type="ftr" sz="quarter" idx="11"/>
          </p:nvPr>
        </p:nvSpPr>
        <p:spPr/>
        <p:txBody>
          <a:bodyPr/>
          <a:lstStyle/>
          <a:p>
            <a:r>
              <a:rPr lang="nb-NO"/>
              <a:t>Utviklet av Oslo VO Rosenhof, publisert med støtte fra IMDI                                                                            www.språkstøtte.no</a:t>
            </a:r>
          </a:p>
        </p:txBody>
      </p:sp>
      <p:pic>
        <p:nvPicPr>
          <p:cNvPr id="12" name="Bil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73" y="3395893"/>
            <a:ext cx="2837845" cy="2837845"/>
          </a:xfrm>
          <a:prstGeom prst="rect">
            <a:avLst/>
          </a:prstGeom>
        </p:spPr>
      </p:pic>
      <p:sp>
        <p:nvSpPr>
          <p:cNvPr id="4" name="Plassholder for lysbildenummer 3"/>
          <p:cNvSpPr>
            <a:spLocks noGrp="1"/>
          </p:cNvSpPr>
          <p:nvPr>
            <p:ph type="sldNum" sz="quarter" idx="12"/>
          </p:nvPr>
        </p:nvSpPr>
        <p:spPr/>
        <p:txBody>
          <a:bodyPr/>
          <a:lstStyle/>
          <a:p>
            <a:fld id="{2DFBB78A-01B4-41F2-96B0-677A4A282832}" type="slidenum">
              <a:rPr lang="nb-NO" smtClean="0"/>
              <a:t>9</a:t>
            </a:fld>
            <a:endParaRPr lang="nb-NO"/>
          </a:p>
        </p:txBody>
      </p:sp>
    </p:spTree>
    <p:extLst>
      <p:ext uri="{BB962C8B-B14F-4D97-AF65-F5344CB8AC3E}">
        <p14:creationId xmlns:p14="http://schemas.microsoft.com/office/powerpoint/2010/main" val="45976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tropolitt">
  <a:themeElements>
    <a:clrScheme name="Metropolitt">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t">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7F97639-FC6E-4259-AE35-3C2DBBE636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Metropolitt</Template>
  <TotalTime>0</TotalTime>
  <Words>673</Words>
  <Application>Microsoft Office PowerPoint</Application>
  <PresentationFormat>Egendefinert</PresentationFormat>
  <Paragraphs>155</Paragraphs>
  <Slides>12</Slides>
  <Notes>12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12</vt:i4>
      </vt:variant>
    </vt:vector>
  </HeadingPairs>
  <TitlesOfParts>
    <vt:vector size="16" baseType="lpstr">
      <vt:lpstr>Arial</vt:lpstr>
      <vt:lpstr>Calibri Light</vt:lpstr>
      <vt:lpstr>Century Gothic</vt:lpstr>
      <vt:lpstr>Metropolitt</vt:lpstr>
      <vt:lpstr>Vil du bli språkhjelper? </vt:lpstr>
      <vt:lpstr>Et samarbeid mellom Rosenhof VO Dynekilgata og avdeling Sentrum Trondheimsveien og Osterhausgata</vt:lpstr>
      <vt:lpstr>Hva er en språkhjelper?</vt:lpstr>
      <vt:lpstr>Hvorfor trenger vi språkhjelpere?</vt:lpstr>
      <vt:lpstr>Erfaringer fra Norge</vt:lpstr>
      <vt:lpstr>Hvem kan være språkhjelper?</vt:lpstr>
      <vt:lpstr>En språkhjelper er </vt:lpstr>
      <vt:lpstr>Et samarbeid om språkpraksis</vt:lpstr>
      <vt:lpstr>Språkpraksis</vt:lpstr>
      <vt:lpstr>Kurs for språkhjelpere</vt:lpstr>
      <vt:lpstr>Temaer for kursene</vt:lpstr>
      <vt:lpstr>Er du interessert?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 du bli språkhjelper?</dc:title>
  <dc:creator/>
  <cp:lastModifiedBy/>
  <cp:revision>10</cp:revision>
  <dcterms:modified xsi:type="dcterms:W3CDTF">2019-05-28T12:57:12Z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