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80" r:id="rId4"/>
    <p:sldId id="267" r:id="rId5"/>
    <p:sldId id="282" r:id="rId6"/>
    <p:sldId id="281" r:id="rId7"/>
    <p:sldId id="283" r:id="rId8"/>
    <p:sldId id="284" r:id="rId9"/>
    <p:sldId id="285" r:id="rId10"/>
    <p:sldId id="286" r:id="rId11"/>
    <p:sldId id="287" r:id="rId12"/>
    <p:sldId id="288" r:id="rId13"/>
    <p:sldId id="277" r:id="rId14"/>
    <p:sldId id="278"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87" autoAdjust="0"/>
  </p:normalViewPr>
  <p:slideViewPr>
    <p:cSldViewPr>
      <p:cViewPr varScale="1">
        <p:scale>
          <a:sx n="98" d="100"/>
          <a:sy n="98" d="100"/>
        </p:scale>
        <p:origin x="200" y="320"/>
      </p:cViewPr>
      <p:guideLst>
        <p:guide orient="horz" pos="1620"/>
        <p:guide pos="2880"/>
      </p:guideLst>
    </p:cSldViewPr>
  </p:slideViewPr>
  <p:outlineViewPr>
    <p:cViewPr>
      <p:scale>
        <a:sx n="33" d="100"/>
        <a:sy n="33" d="100"/>
      </p:scale>
      <p:origin x="0" y="203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3" y="2857501"/>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1" y="2922758"/>
            <a:ext cx="3733801" cy="14401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1" y="3086375"/>
            <a:ext cx="3733801"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3123302"/>
            <a:ext cx="1965960" cy="13716"/>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3149679"/>
            <a:ext cx="1965960"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2971800"/>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304573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2737246"/>
            <a:ext cx="9144000" cy="18312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 y="2756646"/>
            <a:ext cx="9144001" cy="10550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2732318"/>
            <a:ext cx="2729950" cy="186324"/>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2776275"/>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801416"/>
            <a:ext cx="8458200" cy="1102519"/>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2924953"/>
            <a:ext cx="4953000" cy="131445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3154680"/>
            <a:ext cx="960120" cy="342900"/>
          </a:xfrm>
        </p:spPr>
        <p:txBody>
          <a:bodyPr/>
          <a:lstStyle/>
          <a:p>
            <a:fld id="{58440643-2DDA-4F7F-95F1-5F5DF7EF5FA6}" type="datetimeFigureOut">
              <a:rPr lang="en-US" smtClean="0"/>
              <a:pPr/>
              <a:t>11/17/19</a:t>
            </a:fld>
            <a:endParaRPr lang="en-US" dirty="0"/>
          </a:p>
        </p:txBody>
      </p:sp>
      <p:sp>
        <p:nvSpPr>
          <p:cNvPr id="17" name="Footer Placeholder 16"/>
          <p:cNvSpPr>
            <a:spLocks noGrp="1"/>
          </p:cNvSpPr>
          <p:nvPr>
            <p:ph type="ftr" sz="quarter" idx="11"/>
          </p:nvPr>
        </p:nvSpPr>
        <p:spPr>
          <a:xfrm>
            <a:off x="5410200" y="3153966"/>
            <a:ext cx="1295400" cy="342900"/>
          </a:xfrm>
        </p:spPr>
        <p:txBody>
          <a:bodyPr/>
          <a:lstStyle/>
          <a:p>
            <a:endParaRPr lang="en-US" dirty="0"/>
          </a:p>
        </p:txBody>
      </p:sp>
      <p:sp>
        <p:nvSpPr>
          <p:cNvPr id="29" name="Slide Number Placeholder 28"/>
          <p:cNvSpPr>
            <a:spLocks noGrp="1"/>
          </p:cNvSpPr>
          <p:nvPr>
            <p:ph type="sldNum" sz="quarter" idx="12"/>
          </p:nvPr>
        </p:nvSpPr>
        <p:spPr>
          <a:xfrm>
            <a:off x="8320088" y="852"/>
            <a:ext cx="747712" cy="274320"/>
          </a:xfrm>
        </p:spPr>
        <p:txBody>
          <a:bodyPr/>
          <a:lstStyle>
            <a:lvl1pPr algn="r">
              <a:defRPr sz="1800">
                <a:solidFill>
                  <a:schemeClr val="bg1"/>
                </a:solidFill>
              </a:defRPr>
            </a:lvl1pPr>
          </a:lstStyle>
          <a:p>
            <a:fld id="{2861B5AB-2858-4191-AA1B-EFD98D8C344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11/17/19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857250"/>
            <a:ext cx="1905000" cy="41148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857250"/>
            <a:ext cx="6248400" cy="41148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11/17/19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11/17/19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485901"/>
            <a:ext cx="7772400" cy="1021556"/>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2525316"/>
            <a:ext cx="7772400" cy="1132284"/>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8440643-2DDA-4F7F-95F1-5F5DF7EF5FA6}" type="datetimeFigureOut">
              <a:rPr lang="en-US" smtClean="0"/>
              <a:pPr/>
              <a:t>11/17/19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11/17/19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857250"/>
            <a:ext cx="8382000" cy="802386"/>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1683728"/>
            <a:ext cx="4041648"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6" y="1683728"/>
            <a:ext cx="4041775"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031389"/>
            <a:ext cx="4041648"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5" y="2031389"/>
            <a:ext cx="4041775"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8440643-2DDA-4F7F-95F1-5F5DF7EF5FA6}" type="datetimeFigureOut">
              <a:rPr lang="en-US" smtClean="0"/>
              <a:pPr/>
              <a:t>11/17/19</a:t>
            </a:fld>
            <a:endParaRPr lang="en-US" dirty="0"/>
          </a:p>
        </p:txBody>
      </p:sp>
      <p:sp>
        <p:nvSpPr>
          <p:cNvPr id="27" name="Slide Number Placeholder 26"/>
          <p:cNvSpPr>
            <a:spLocks noGrp="1"/>
          </p:cNvSpPr>
          <p:nvPr>
            <p:ph type="sldNum" sz="quarter" idx="11"/>
          </p:nvPr>
        </p:nvSpPr>
        <p:spPr/>
        <p:txBody>
          <a:bodyPr rtlCol="0"/>
          <a:lstStyle/>
          <a:p>
            <a:fld id="{2861B5AB-2858-4191-AA1B-EFD98D8C344F}"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50"/>
            <a:ext cx="8229600" cy="802386"/>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459486"/>
            <a:ext cx="957264" cy="342900"/>
          </a:xfrm>
        </p:spPr>
        <p:txBody>
          <a:bodyPr/>
          <a:lstStyle/>
          <a:p>
            <a:fld id="{58440643-2DDA-4F7F-95F1-5F5DF7EF5FA6}" type="datetimeFigureOut">
              <a:rPr lang="en-US" smtClean="0"/>
              <a:pPr/>
              <a:t>11/17/19</a:t>
            </a:fld>
            <a:endParaRPr lang="en-US" dirty="0"/>
          </a:p>
        </p:txBody>
      </p:sp>
      <p:sp>
        <p:nvSpPr>
          <p:cNvPr id="4" name="Footer Placeholder 3"/>
          <p:cNvSpPr>
            <a:spLocks noGrp="1"/>
          </p:cNvSpPr>
          <p:nvPr>
            <p:ph type="ftr" sz="quarter" idx="11"/>
          </p:nvPr>
        </p:nvSpPr>
        <p:spPr>
          <a:xfrm>
            <a:off x="5257800" y="459486"/>
            <a:ext cx="1325880" cy="342900"/>
          </a:xfrm>
        </p:spPr>
        <p:txBody>
          <a:bodyPr/>
          <a:lstStyle/>
          <a:p>
            <a:endParaRPr lang="en-US" dirty="0"/>
          </a:p>
        </p:txBody>
      </p:sp>
      <p:sp>
        <p:nvSpPr>
          <p:cNvPr id="5" name="Slide Number Placeholder 4"/>
          <p:cNvSpPr>
            <a:spLocks noGrp="1"/>
          </p:cNvSpPr>
          <p:nvPr>
            <p:ph type="sldNum" sz="quarter" idx="12"/>
          </p:nvPr>
        </p:nvSpPr>
        <p:spPr>
          <a:xfrm>
            <a:off x="8174736" y="1704"/>
            <a:ext cx="762000" cy="274320"/>
          </a:xfrm>
        </p:spPr>
        <p:txBody>
          <a:bodyPr/>
          <a:lstStyle/>
          <a:p>
            <a:fld id="{2861B5AB-2858-4191-AA1B-EFD98D8C344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40643-2DDA-4F7F-95F1-5F5DF7EF5FA6}" type="datetimeFigureOut">
              <a:rPr lang="en-US" smtClean="0"/>
              <a:pPr/>
              <a:t>11/17/19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826478"/>
            <a:ext cx="3383280" cy="658368"/>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1508045"/>
            <a:ext cx="3383280" cy="346329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582215"/>
            <a:ext cx="5102352" cy="438912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11/17/19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831870"/>
            <a:ext cx="586803" cy="3511228"/>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857250"/>
            <a:ext cx="4572000" cy="3429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2455731"/>
            <a:ext cx="2590800" cy="1887367"/>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440643-2DDA-4F7F-95F1-5F5DF7EF5FA6}" type="datetimeFigureOut">
              <a:rPr lang="en-US" smtClean="0"/>
              <a:pPr/>
              <a:t>11/17/19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275114"/>
            <a:ext cx="9144000" cy="6330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0"/>
            <a:ext cx="9144000" cy="232997"/>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1" y="231207"/>
            <a:ext cx="9144001" cy="6858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3" y="270185"/>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1" y="330085"/>
            <a:ext cx="3733801" cy="135026"/>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373128"/>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44170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1501"/>
            <a:ext cx="57626"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1501"/>
            <a:ext cx="27432"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1501"/>
            <a:ext cx="9144" cy="466344"/>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1501"/>
            <a:ext cx="27432" cy="466344"/>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285"/>
            <a:ext cx="54864" cy="438912"/>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285"/>
            <a:ext cx="9144" cy="438912"/>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857250"/>
            <a:ext cx="8229600" cy="8001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687068"/>
            <a:ext cx="8229600" cy="3243834"/>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459486"/>
            <a:ext cx="957264" cy="342900"/>
          </a:xfrm>
          <a:prstGeom prst="rect">
            <a:avLst/>
          </a:prstGeom>
        </p:spPr>
        <p:txBody>
          <a:bodyPr vert="horz"/>
          <a:lstStyle>
            <a:lvl1pPr algn="l" eaLnBrk="1" latinLnBrk="0" hangingPunct="1">
              <a:defRPr kumimoji="0" sz="800">
                <a:solidFill>
                  <a:schemeClr val="accent2"/>
                </a:solidFill>
              </a:defRPr>
            </a:lvl1pPr>
          </a:lstStyle>
          <a:p>
            <a:fld id="{58440643-2DDA-4F7F-95F1-5F5DF7EF5FA6}" type="datetimeFigureOut">
              <a:rPr lang="en-US" smtClean="0"/>
              <a:pPr/>
              <a:t>11/17/19</a:t>
            </a:fld>
            <a:endParaRPr lang="en-US" dirty="0"/>
          </a:p>
        </p:txBody>
      </p:sp>
      <p:sp>
        <p:nvSpPr>
          <p:cNvPr id="3" name="Footer Placeholder 2"/>
          <p:cNvSpPr>
            <a:spLocks noGrp="1"/>
          </p:cNvSpPr>
          <p:nvPr>
            <p:ph type="ftr" sz="quarter" idx="3"/>
          </p:nvPr>
        </p:nvSpPr>
        <p:spPr>
          <a:xfrm>
            <a:off x="5257800" y="459486"/>
            <a:ext cx="1325880" cy="3429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1704"/>
            <a:ext cx="762000" cy="274320"/>
          </a:xfrm>
          <a:prstGeom prst="rect">
            <a:avLst/>
          </a:prstGeom>
        </p:spPr>
        <p:txBody>
          <a:bodyPr vert="horz" anchor="b"/>
          <a:lstStyle>
            <a:lvl1pPr algn="r" eaLnBrk="1" latinLnBrk="0" hangingPunct="1">
              <a:defRPr kumimoji="0" sz="1800">
                <a:solidFill>
                  <a:srgbClr val="FFFFFF"/>
                </a:solidFill>
              </a:defRPr>
            </a:lvl1pPr>
          </a:lstStyle>
          <a:p>
            <a:fld id="{2861B5AB-2858-4191-AA1B-EFD98D8C344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71551"/>
            <a:ext cx="8458200" cy="1142999"/>
          </a:xfrm>
        </p:spPr>
        <p:txBody>
          <a:bodyPr>
            <a:noAutofit/>
          </a:bodyPr>
          <a:lstStyle/>
          <a:p>
            <a:pPr algn="ctr"/>
            <a:r>
              <a:rPr lang="en-US" sz="4000" b="1" dirty="0"/>
              <a:t>Abundant Life In A Cave</a:t>
            </a:r>
            <a:endParaRPr lang="en-US" sz="4000" dirty="0"/>
          </a:p>
        </p:txBody>
      </p:sp>
      <p:sp>
        <p:nvSpPr>
          <p:cNvPr id="3" name="Subtitle 2"/>
          <p:cNvSpPr>
            <a:spLocks noGrp="1"/>
          </p:cNvSpPr>
          <p:nvPr>
            <p:ph type="subTitle" idx="1"/>
          </p:nvPr>
        </p:nvSpPr>
        <p:spPr>
          <a:xfrm>
            <a:off x="304800" y="3143250"/>
            <a:ext cx="7543800" cy="571500"/>
          </a:xfrm>
        </p:spPr>
        <p:txBody>
          <a:bodyPr>
            <a:normAutofit fontScale="92500" lnSpcReduction="20000"/>
          </a:bodyPr>
          <a:lstStyle/>
          <a:p>
            <a:pPr algn="ctr"/>
            <a:r>
              <a:rPr lang="en-US" sz="4000" b="1" dirty="0"/>
              <a:t>1 Kings 19:9-18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340352"/>
          </a:xfrm>
        </p:spPr>
        <p:txBody>
          <a:bodyPr>
            <a:noAutofit/>
          </a:bodyPr>
          <a:lstStyle/>
          <a:p>
            <a:pPr marL="852678" indent="-742950">
              <a:buFont typeface="+mj-lt"/>
              <a:buAutoNum type="arabicParenR" startAt="16"/>
            </a:pPr>
            <a:r>
              <a:rPr lang="en-US" sz="3600" dirty="0"/>
              <a:t>And Jehu the son of </a:t>
            </a:r>
            <a:r>
              <a:rPr lang="en-US" sz="3600" dirty="0" err="1"/>
              <a:t>Nimshi</a:t>
            </a:r>
            <a:r>
              <a:rPr lang="en-US" sz="3600" dirty="0"/>
              <a:t> shalt thou anoint to be king over Israel: and Elisha the son of </a:t>
            </a:r>
            <a:r>
              <a:rPr lang="en-US" sz="3600" dirty="0" err="1"/>
              <a:t>Shaphat</a:t>
            </a:r>
            <a:r>
              <a:rPr lang="en-US" sz="3600" dirty="0"/>
              <a:t> of </a:t>
            </a:r>
            <a:r>
              <a:rPr lang="en-US" sz="3600" dirty="0" err="1"/>
              <a:t>Abelmeholah</a:t>
            </a:r>
            <a:r>
              <a:rPr lang="en-US" sz="3600" dirty="0"/>
              <a:t> shalt thou anoint to be prophet in thy room.</a:t>
            </a:r>
          </a:p>
        </p:txBody>
      </p:sp>
    </p:spTree>
    <p:extLst>
      <p:ext uri="{BB962C8B-B14F-4D97-AF65-F5344CB8AC3E}">
        <p14:creationId xmlns:p14="http://schemas.microsoft.com/office/powerpoint/2010/main" val="2231595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340352"/>
          </a:xfrm>
        </p:spPr>
        <p:txBody>
          <a:bodyPr>
            <a:noAutofit/>
          </a:bodyPr>
          <a:lstStyle/>
          <a:p>
            <a:pPr marL="852678" indent="-742950">
              <a:buFont typeface="+mj-lt"/>
              <a:buAutoNum type="arabicParenR" startAt="17"/>
            </a:pPr>
            <a:r>
              <a:rPr lang="en-US" sz="3600" dirty="0"/>
              <a:t>And it shall come to pass, that him that </a:t>
            </a:r>
            <a:r>
              <a:rPr lang="en-US" sz="3600" dirty="0" err="1"/>
              <a:t>escapeth</a:t>
            </a:r>
            <a:r>
              <a:rPr lang="en-US" sz="3600" dirty="0"/>
              <a:t> the sword of </a:t>
            </a:r>
            <a:r>
              <a:rPr lang="en-US" sz="3600" dirty="0" err="1"/>
              <a:t>Hazael</a:t>
            </a:r>
            <a:r>
              <a:rPr lang="en-US" sz="3600" dirty="0"/>
              <a:t> shall Jehu slay: and him that </a:t>
            </a:r>
            <a:r>
              <a:rPr lang="en-US" sz="3600" dirty="0" err="1"/>
              <a:t>escapeth</a:t>
            </a:r>
            <a:r>
              <a:rPr lang="en-US" sz="3600" dirty="0"/>
              <a:t> from the sword of Jehu shall Elisha slay.</a:t>
            </a:r>
          </a:p>
        </p:txBody>
      </p:sp>
    </p:spTree>
    <p:extLst>
      <p:ext uri="{BB962C8B-B14F-4D97-AF65-F5344CB8AC3E}">
        <p14:creationId xmlns:p14="http://schemas.microsoft.com/office/powerpoint/2010/main" val="1463062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340352"/>
          </a:xfrm>
        </p:spPr>
        <p:txBody>
          <a:bodyPr>
            <a:noAutofit/>
          </a:bodyPr>
          <a:lstStyle/>
          <a:p>
            <a:pPr marL="852678" indent="-742950">
              <a:buFont typeface="+mj-lt"/>
              <a:buAutoNum type="arabicParenR" startAt="18"/>
            </a:pPr>
            <a:r>
              <a:rPr lang="en-US" sz="3600" dirty="0"/>
              <a:t>Yet I have left me seven thousand in Israel, all the knees which have not bowed unto Baal, and every mouth which hath not kissed him.</a:t>
            </a:r>
          </a:p>
        </p:txBody>
      </p:sp>
    </p:spTree>
    <p:extLst>
      <p:ext uri="{BB962C8B-B14F-4D97-AF65-F5344CB8AC3E}">
        <p14:creationId xmlns:p14="http://schemas.microsoft.com/office/powerpoint/2010/main" val="1027473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47750"/>
            <a:ext cx="8229600" cy="3883152"/>
          </a:xfrm>
        </p:spPr>
        <p:txBody>
          <a:bodyPr/>
          <a:lstStyle/>
          <a:p>
            <a:pPr lvl="0">
              <a:buFont typeface="Wingdings" pitchFamily="2" charset="2"/>
              <a:buChar char="q"/>
            </a:pPr>
            <a:r>
              <a:rPr lang="en-US" sz="4000" b="1" dirty="0"/>
              <a:t>The Dangers of Spiritual Victory   vs. 2</a:t>
            </a:r>
          </a:p>
          <a:p>
            <a:pPr marL="109728" indent="0">
              <a:buNone/>
            </a:pPr>
            <a:endParaRPr lang="en-US" sz="1000" dirty="0"/>
          </a:p>
          <a:p>
            <a:pPr lvl="0">
              <a:buFont typeface="Wingdings" pitchFamily="2" charset="2"/>
              <a:buChar char="q"/>
            </a:pPr>
            <a:r>
              <a:rPr lang="en-US" sz="4000" b="1" dirty="0"/>
              <a:t>The Destruction of Fear vs. 3</a:t>
            </a:r>
          </a:p>
          <a:p>
            <a:pPr marL="109728" lvl="0" indent="0">
              <a:buNone/>
            </a:pPr>
            <a:endParaRPr lang="en-US" sz="1000" b="1" dirty="0"/>
          </a:p>
          <a:p>
            <a:pPr>
              <a:buFont typeface="Wingdings" pitchFamily="2" charset="2"/>
              <a:buChar char="q"/>
            </a:pPr>
            <a:r>
              <a:rPr lang="en-US" sz="4000" b="1" dirty="0"/>
              <a:t>The Diligence of God vs. 5 </a:t>
            </a:r>
          </a:p>
          <a:p>
            <a:pPr lvl="0">
              <a:buNone/>
            </a:pPr>
            <a:endParaRPr lang="en-US" b="1"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0550"/>
            <a:ext cx="8229600" cy="762000"/>
          </a:xfrm>
        </p:spPr>
        <p:txBody>
          <a:bodyPr>
            <a:normAutofit/>
          </a:bodyPr>
          <a:lstStyle/>
          <a:p>
            <a:pPr algn="ctr"/>
            <a:r>
              <a:rPr lang="en-US" b="1" dirty="0"/>
              <a:t>Lessons Learned In The Cave</a:t>
            </a:r>
          </a:p>
        </p:txBody>
      </p:sp>
      <p:sp>
        <p:nvSpPr>
          <p:cNvPr id="3" name="Content Placeholder 2"/>
          <p:cNvSpPr>
            <a:spLocks noGrp="1"/>
          </p:cNvSpPr>
          <p:nvPr>
            <p:ph idx="1"/>
          </p:nvPr>
        </p:nvSpPr>
        <p:spPr>
          <a:xfrm>
            <a:off x="457200" y="1428750"/>
            <a:ext cx="8229600" cy="3502152"/>
          </a:xfrm>
        </p:spPr>
        <p:txBody>
          <a:bodyPr>
            <a:normAutofit/>
          </a:bodyPr>
          <a:lstStyle/>
          <a:p>
            <a:pPr>
              <a:buFont typeface="Wingdings" pitchFamily="2" charset="2"/>
              <a:buChar char="q"/>
            </a:pPr>
            <a:r>
              <a:rPr lang="en-US" sz="4000" b="1" dirty="0"/>
              <a:t>Don’t Run Unless You’re Being Chased</a:t>
            </a:r>
          </a:p>
          <a:p>
            <a:pPr>
              <a:buNone/>
            </a:pPr>
            <a:endParaRPr lang="en-US" sz="1000" b="1" dirty="0"/>
          </a:p>
          <a:p>
            <a:pPr>
              <a:buFont typeface="Wingdings" pitchFamily="2" charset="2"/>
              <a:buChar char="q"/>
            </a:pPr>
            <a:r>
              <a:rPr lang="en-US" sz="4000" b="1" dirty="0"/>
              <a:t>It’s Not About You or Me</a:t>
            </a:r>
          </a:p>
          <a:p>
            <a:pPr>
              <a:buNone/>
            </a:pPr>
            <a:endParaRPr lang="en-US" sz="1000" b="1" dirty="0"/>
          </a:p>
          <a:p>
            <a:pPr>
              <a:buFont typeface="Wingdings" pitchFamily="2" charset="2"/>
              <a:buChar char="q"/>
            </a:pPr>
            <a:r>
              <a:rPr lang="en-US" sz="4000" b="1" dirty="0"/>
              <a:t>Learn to Hear the “Still Small Voice”</a:t>
            </a:r>
          </a:p>
          <a:p>
            <a:pPr>
              <a:buFont typeface="Wingdings" pitchFamily="2" charset="2"/>
              <a:buChar char="q"/>
            </a:pPr>
            <a:endParaRPr lang="en-US" b="1" dirty="0"/>
          </a:p>
          <a:p>
            <a:pPr>
              <a:buFont typeface="Wingdings" pitchFamily="2" charset="2"/>
              <a:buChar char="q"/>
            </a:pPr>
            <a:endParaRPr lang="en-US" b="1" dirty="0"/>
          </a:p>
          <a:p>
            <a:pPr>
              <a:buFont typeface="Wingdings" pitchFamily="2" charset="2"/>
              <a:buChar char="q"/>
            </a:pPr>
            <a:endParaRPr lang="en-US" b="1" dirty="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8150"/>
            <a:ext cx="8229600" cy="838200"/>
          </a:xfrm>
        </p:spPr>
        <p:txBody>
          <a:bodyPr>
            <a:normAutofit/>
          </a:bodyPr>
          <a:lstStyle/>
          <a:p>
            <a:pPr algn="ctr"/>
            <a:r>
              <a:rPr lang="en-US" sz="3600" b="1" dirty="0"/>
              <a:t>How God Works In Desperate Times</a:t>
            </a:r>
          </a:p>
        </p:txBody>
      </p:sp>
      <p:sp>
        <p:nvSpPr>
          <p:cNvPr id="3" name="Content Placeholder 2"/>
          <p:cNvSpPr>
            <a:spLocks noGrp="1"/>
          </p:cNvSpPr>
          <p:nvPr>
            <p:ph idx="1"/>
          </p:nvPr>
        </p:nvSpPr>
        <p:spPr>
          <a:xfrm>
            <a:off x="457200" y="1276350"/>
            <a:ext cx="8229600" cy="3654552"/>
          </a:xfrm>
        </p:spPr>
        <p:txBody>
          <a:bodyPr>
            <a:normAutofit lnSpcReduction="10000"/>
          </a:bodyPr>
          <a:lstStyle/>
          <a:p>
            <a:pPr>
              <a:buFont typeface="Wingdings" pitchFamily="2" charset="2"/>
              <a:buChar char="q"/>
            </a:pPr>
            <a:r>
              <a:rPr lang="en-US" sz="4000" b="1" dirty="0"/>
              <a:t>He Speaks to Us</a:t>
            </a:r>
          </a:p>
          <a:p>
            <a:pPr marL="109728" indent="0">
              <a:buNone/>
            </a:pPr>
            <a:endParaRPr lang="en-US" sz="4000" b="1" dirty="0"/>
          </a:p>
          <a:p>
            <a:pPr>
              <a:buFont typeface="Wingdings" pitchFamily="2" charset="2"/>
              <a:buChar char="q"/>
            </a:pPr>
            <a:r>
              <a:rPr lang="en-US" sz="4000" b="1" dirty="0"/>
              <a:t>He Intervenes on Our Behalf</a:t>
            </a:r>
          </a:p>
          <a:p>
            <a:pPr marL="109728" indent="0">
              <a:buNone/>
            </a:pPr>
            <a:endParaRPr lang="en-US" sz="4000" b="1" dirty="0"/>
          </a:p>
          <a:p>
            <a:pPr>
              <a:buFont typeface="Wingdings" pitchFamily="2" charset="2"/>
              <a:buChar char="q"/>
            </a:pPr>
            <a:r>
              <a:rPr lang="en-US" sz="4000" b="1" dirty="0"/>
              <a:t>He Teaches Us Life Lessons</a:t>
            </a:r>
          </a:p>
          <a:p>
            <a:pPr>
              <a:buFont typeface="Wingdings" pitchFamily="2" charset="2"/>
              <a:buChar char="q"/>
            </a:pPr>
            <a:endParaRPr lang="en-US" sz="3200" b="1" dirty="0"/>
          </a:p>
          <a:p>
            <a:pPr>
              <a:buFont typeface="Wingdings" pitchFamily="2" charset="2"/>
              <a:buChar char="q"/>
            </a:pPr>
            <a:endParaRPr lang="en-US" sz="3200" b="1" dirty="0"/>
          </a:p>
          <a:p>
            <a:pPr>
              <a:buFont typeface="Wingdings" pitchFamily="2" charset="2"/>
              <a:buChar char="q"/>
            </a:pPr>
            <a:endParaRPr lang="en-US" sz="3200" b="1" dirty="0"/>
          </a:p>
          <a:p>
            <a:pPr>
              <a:buFont typeface="Wingdings" pitchFamily="2" charset="2"/>
              <a:buChar char="q"/>
            </a:pPr>
            <a:endParaRPr lang="en-US" sz="3200" b="1" dirty="0"/>
          </a:p>
          <a:p>
            <a:pPr>
              <a:buFont typeface="Wingdings" pitchFamily="2" charset="2"/>
              <a:buChar char="q"/>
            </a:pPr>
            <a:endParaRPr lang="en-US" sz="3200" b="1" dirty="0"/>
          </a:p>
          <a:p>
            <a:pPr>
              <a:buFont typeface="Wingdings" pitchFamily="2" charset="2"/>
              <a:buChar char="q"/>
            </a:pPr>
            <a:endParaRPr 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2BC95-1EA3-6C4A-89BC-9D87D4EB67F7}"/>
              </a:ext>
            </a:extLst>
          </p:cNvPr>
          <p:cNvSpPr>
            <a:spLocks noGrp="1"/>
          </p:cNvSpPr>
          <p:nvPr>
            <p:ph type="title"/>
          </p:nvPr>
        </p:nvSpPr>
        <p:spPr>
          <a:xfrm>
            <a:off x="457200" y="514350"/>
            <a:ext cx="8229600" cy="800100"/>
          </a:xfrm>
        </p:spPr>
        <p:txBody>
          <a:bodyPr/>
          <a:lstStyle/>
          <a:p>
            <a:r>
              <a:rPr lang="en-US" dirty="0"/>
              <a:t>I Kings 19:9-18 (KJV)</a:t>
            </a:r>
          </a:p>
        </p:txBody>
      </p:sp>
      <p:sp>
        <p:nvSpPr>
          <p:cNvPr id="3" name="Content Placeholder 2">
            <a:extLst>
              <a:ext uri="{FF2B5EF4-FFF2-40B4-BE49-F238E27FC236}">
                <a16:creationId xmlns:a16="http://schemas.microsoft.com/office/drawing/2014/main" id="{F2139CA4-A2D1-DD40-8D4A-A72ECCCA45AE}"/>
              </a:ext>
            </a:extLst>
          </p:cNvPr>
          <p:cNvSpPr>
            <a:spLocks noGrp="1"/>
          </p:cNvSpPr>
          <p:nvPr>
            <p:ph idx="1"/>
          </p:nvPr>
        </p:nvSpPr>
        <p:spPr>
          <a:xfrm>
            <a:off x="457200" y="1314450"/>
            <a:ext cx="8229600" cy="3616452"/>
          </a:xfrm>
        </p:spPr>
        <p:txBody>
          <a:bodyPr>
            <a:normAutofit/>
          </a:bodyPr>
          <a:lstStyle/>
          <a:p>
            <a:pPr marL="852678" indent="-742950">
              <a:buFont typeface="+mj-lt"/>
              <a:buAutoNum type="arabicParenR" startAt="9"/>
            </a:pPr>
            <a:r>
              <a:rPr lang="en-US" sz="3600" dirty="0"/>
              <a:t>And he came thither unto a cave, and lodged there; and, behold, the word of the Lord came to him, and he said unto him, What </a:t>
            </a:r>
            <a:r>
              <a:rPr lang="en-US" sz="3600" dirty="0" err="1"/>
              <a:t>doest</a:t>
            </a:r>
            <a:r>
              <a:rPr lang="en-US" sz="3600" dirty="0"/>
              <a:t> thou here, Elijah?</a:t>
            </a:r>
            <a:endParaRPr lang="en-US" sz="4000" dirty="0"/>
          </a:p>
        </p:txBody>
      </p:sp>
    </p:spTree>
    <p:extLst>
      <p:ext uri="{BB962C8B-B14F-4D97-AF65-F5344CB8AC3E}">
        <p14:creationId xmlns:p14="http://schemas.microsoft.com/office/powerpoint/2010/main" val="3708721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340352"/>
          </a:xfrm>
        </p:spPr>
        <p:txBody>
          <a:bodyPr>
            <a:noAutofit/>
          </a:bodyPr>
          <a:lstStyle/>
          <a:p>
            <a:pPr marL="852678" indent="-742950">
              <a:buFont typeface="+mj-lt"/>
              <a:buAutoNum type="arabicParenR" startAt="10"/>
            </a:pPr>
            <a:r>
              <a:rPr lang="en-US" sz="3600" dirty="0"/>
              <a:t>And he said, I have been very jealous for the Lord God of hosts: for the children of Israel have forsaken thy covenant, thrown down thine altars, and slain thy prophets with the sword; and I, even I only, am left; and they seek my life, to take it away.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340352"/>
          </a:xfrm>
        </p:spPr>
        <p:txBody>
          <a:bodyPr>
            <a:noAutofit/>
          </a:bodyPr>
          <a:lstStyle/>
          <a:p>
            <a:pPr marL="852678" indent="-742950">
              <a:buFont typeface="+mj-lt"/>
              <a:buAutoNum type="arabicParenR" startAt="11"/>
            </a:pPr>
            <a:r>
              <a:rPr lang="en-US" sz="3600" dirty="0"/>
              <a:t>And he said, Go forth, and stand upon the mount before the Lord. And, behold, the Lord passed by, and a great and strong wind rent the mountains, and brake in pieces the rocks before the Lord…</a:t>
            </a:r>
          </a:p>
        </p:txBody>
      </p:sp>
    </p:spTree>
    <p:extLst>
      <p:ext uri="{BB962C8B-B14F-4D97-AF65-F5344CB8AC3E}">
        <p14:creationId xmlns:p14="http://schemas.microsoft.com/office/powerpoint/2010/main" val="1703045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340352"/>
          </a:xfrm>
        </p:spPr>
        <p:txBody>
          <a:bodyPr>
            <a:noAutofit/>
          </a:bodyPr>
          <a:lstStyle/>
          <a:p>
            <a:pPr marL="852678" indent="-742950">
              <a:buFont typeface="+mj-lt"/>
              <a:buAutoNum type="arabicParenR" startAt="11"/>
            </a:pPr>
            <a:r>
              <a:rPr lang="en-US" sz="3600" dirty="0"/>
              <a:t>… but the Lord was not in the wind: and after the wind an earthquake; but the Lord was not in the earthquake:</a:t>
            </a:r>
          </a:p>
          <a:p>
            <a:pPr marL="852678" indent="-742950">
              <a:buFont typeface="+mj-lt"/>
              <a:buAutoNum type="arabicParenR" startAt="11"/>
            </a:pPr>
            <a:r>
              <a:rPr lang="en-US" sz="3600" dirty="0"/>
              <a:t>And after the earthquake a fire; but the Lord was not in the fire: and after the fire a still small voice.</a:t>
            </a:r>
          </a:p>
        </p:txBody>
      </p:sp>
    </p:spTree>
    <p:extLst>
      <p:ext uri="{BB962C8B-B14F-4D97-AF65-F5344CB8AC3E}">
        <p14:creationId xmlns:p14="http://schemas.microsoft.com/office/powerpoint/2010/main" val="3069028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340352"/>
          </a:xfrm>
        </p:spPr>
        <p:txBody>
          <a:bodyPr>
            <a:noAutofit/>
          </a:bodyPr>
          <a:lstStyle/>
          <a:p>
            <a:pPr marL="852678" indent="-742950">
              <a:buFont typeface="+mj-lt"/>
              <a:buAutoNum type="arabicParenR" startAt="13"/>
            </a:pPr>
            <a:r>
              <a:rPr lang="en-US" sz="3600" dirty="0"/>
              <a:t>And it was so, when Elijah heard it, that he wrapped his face in his mantle, and went out, and stood in the entering in of the cave. And, behold, there came a voice unto him, and said, What </a:t>
            </a:r>
            <a:r>
              <a:rPr lang="en-US" sz="3600" dirty="0" err="1"/>
              <a:t>doest</a:t>
            </a:r>
            <a:r>
              <a:rPr lang="en-US" sz="3600" dirty="0"/>
              <a:t> thou here, Elijah?</a:t>
            </a:r>
          </a:p>
        </p:txBody>
      </p:sp>
    </p:spTree>
    <p:extLst>
      <p:ext uri="{BB962C8B-B14F-4D97-AF65-F5344CB8AC3E}">
        <p14:creationId xmlns:p14="http://schemas.microsoft.com/office/powerpoint/2010/main" val="1260456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340352"/>
          </a:xfrm>
        </p:spPr>
        <p:txBody>
          <a:bodyPr>
            <a:noAutofit/>
          </a:bodyPr>
          <a:lstStyle/>
          <a:p>
            <a:pPr marL="852678" indent="-742950">
              <a:buFont typeface="+mj-lt"/>
              <a:buAutoNum type="arabicParenR" startAt="14"/>
            </a:pPr>
            <a:r>
              <a:rPr lang="en-US" sz="3600" dirty="0"/>
              <a:t>And he said, I have been very jealous for the Lord God of hosts: because the children of Israel have forsaken thy covenant, thrown down thine altars, and slain thy prophets with the sword; and I, even I only, am left; and they seek my life, to take it away.</a:t>
            </a:r>
          </a:p>
        </p:txBody>
      </p:sp>
    </p:spTree>
    <p:extLst>
      <p:ext uri="{BB962C8B-B14F-4D97-AF65-F5344CB8AC3E}">
        <p14:creationId xmlns:p14="http://schemas.microsoft.com/office/powerpoint/2010/main" val="24478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340352"/>
          </a:xfrm>
        </p:spPr>
        <p:txBody>
          <a:bodyPr>
            <a:noAutofit/>
          </a:bodyPr>
          <a:lstStyle/>
          <a:p>
            <a:pPr marL="852678" indent="-742950">
              <a:buFont typeface="+mj-lt"/>
              <a:buAutoNum type="arabicParenR" startAt="15"/>
            </a:pPr>
            <a:r>
              <a:rPr lang="en-US" sz="3600" dirty="0"/>
              <a:t>And the Lord said unto him, Go, return on thy way to the wilderness of Damascus: and when thou </a:t>
            </a:r>
            <a:r>
              <a:rPr lang="en-US" sz="3600" dirty="0" err="1"/>
              <a:t>comest</a:t>
            </a:r>
            <a:r>
              <a:rPr lang="en-US" sz="3600" dirty="0"/>
              <a:t>, anoint </a:t>
            </a:r>
            <a:r>
              <a:rPr lang="en-US" sz="3600" dirty="0" err="1"/>
              <a:t>Hazael</a:t>
            </a:r>
            <a:r>
              <a:rPr lang="en-US" sz="3600" dirty="0"/>
              <a:t> to be king over Syria:</a:t>
            </a:r>
          </a:p>
        </p:txBody>
      </p:sp>
    </p:spTree>
    <p:extLst>
      <p:ext uri="{BB962C8B-B14F-4D97-AF65-F5344CB8AC3E}">
        <p14:creationId xmlns:p14="http://schemas.microsoft.com/office/powerpoint/2010/main" val="15402045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784</TotalTime>
  <Words>516</Words>
  <Application>Microsoft Macintosh PowerPoint</Application>
  <PresentationFormat>On-screen Show (16:9)</PresentationFormat>
  <Paragraphs>38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Georgia</vt:lpstr>
      <vt:lpstr>Trebuchet MS</vt:lpstr>
      <vt:lpstr>Wingdings</vt:lpstr>
      <vt:lpstr>Wingdings 2</vt:lpstr>
      <vt:lpstr>Urban</vt:lpstr>
      <vt:lpstr>Abundant Life In A Cave</vt:lpstr>
      <vt:lpstr>How God Works In Desperate Times</vt:lpstr>
      <vt:lpstr>I Kings 19:9-18 (KJV)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Lessons Learned In The Cave</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Most Dangerous Worship</dc:title>
  <dc:creator>The Youngs</dc:creator>
  <cp:lastModifiedBy>Young, Joel</cp:lastModifiedBy>
  <cp:revision>115</cp:revision>
  <dcterms:created xsi:type="dcterms:W3CDTF">2010-10-31T05:03:18Z</dcterms:created>
  <dcterms:modified xsi:type="dcterms:W3CDTF">2019-11-17T16:27:52Z</dcterms:modified>
</cp:coreProperties>
</file>