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56" r:id="rId2"/>
    <p:sldId id="263" r:id="rId3"/>
    <p:sldId id="276" r:id="rId4"/>
    <p:sldId id="257" r:id="rId5"/>
    <p:sldId id="279" r:id="rId6"/>
    <p:sldId id="277" r:id="rId7"/>
    <p:sldId id="268" r:id="rId8"/>
    <p:sldId id="267" r:id="rId9"/>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y Poillon" initials="RP" lastIdx="3" clrIdx="0">
    <p:extLst>
      <p:ext uri="{19B8F6BF-5375-455C-9EA6-DF929625EA0E}">
        <p15:presenceInfo xmlns:p15="http://schemas.microsoft.com/office/powerpoint/2012/main" userId="3b1b4a8c4f4467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83" d="100"/>
          <a:sy n="83" d="100"/>
        </p:scale>
        <p:origin x="108" y="186"/>
      </p:cViewPr>
      <p:guideLst/>
    </p:cSldViewPr>
  </p:slideViewPr>
  <p:notesTextViewPr>
    <p:cViewPr>
      <p:scale>
        <a:sx n="3" d="2"/>
        <a:sy n="3" d="2"/>
      </p:scale>
      <p:origin x="0" y="0"/>
    </p:cViewPr>
  </p:notesTextViewPr>
  <p:notesViewPr>
    <p:cSldViewPr snapToGrid="0">
      <p:cViewPr varScale="1">
        <p:scale>
          <a:sx n="68" d="100"/>
          <a:sy n="68" d="100"/>
        </p:scale>
        <p:origin x="327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E7F19-C0A2-4860-BA80-4014C8348EB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E712D3D-FF8D-4B0E-A030-229C3BCA4EA6}">
      <dgm:prSet/>
      <dgm:spPr/>
      <dgm:t>
        <a:bodyPr/>
        <a:lstStyle/>
        <a:p>
          <a:pPr>
            <a:defRPr cap="all"/>
          </a:pPr>
          <a:r>
            <a:rPr lang="en-US" dirty="0"/>
            <a:t>Determine Need </a:t>
          </a:r>
        </a:p>
      </dgm:t>
    </dgm:pt>
    <dgm:pt modelId="{4D5B627B-3F7B-4D46-BA05-E8BD8F5E7D5F}" type="parTrans" cxnId="{D3E2734C-AE87-47EE-831F-BDD14B385A91}">
      <dgm:prSet/>
      <dgm:spPr/>
      <dgm:t>
        <a:bodyPr/>
        <a:lstStyle/>
        <a:p>
          <a:endParaRPr lang="en-US"/>
        </a:p>
      </dgm:t>
    </dgm:pt>
    <dgm:pt modelId="{B284FD46-C5B8-4F12-B82A-7D34A6344E3E}" type="sibTrans" cxnId="{D3E2734C-AE87-47EE-831F-BDD14B385A91}">
      <dgm:prSet/>
      <dgm:spPr/>
      <dgm:t>
        <a:bodyPr/>
        <a:lstStyle/>
        <a:p>
          <a:endParaRPr lang="en-US"/>
        </a:p>
      </dgm:t>
    </dgm:pt>
    <dgm:pt modelId="{4B63FF21-15FD-4B54-91E2-63210E1956AF}">
      <dgm:prSet/>
      <dgm:spPr/>
      <dgm:t>
        <a:bodyPr/>
        <a:lstStyle/>
        <a:p>
          <a:pPr>
            <a:defRPr cap="all"/>
          </a:pPr>
          <a:r>
            <a:rPr lang="en-US" dirty="0"/>
            <a:t>Set up Priority Criteria</a:t>
          </a:r>
        </a:p>
      </dgm:t>
    </dgm:pt>
    <dgm:pt modelId="{3FA91FD3-C4B5-4A50-8B0A-6B8CD26DB3C8}" type="parTrans" cxnId="{1188E853-F875-4A96-88B5-541CDDC88777}">
      <dgm:prSet/>
      <dgm:spPr/>
      <dgm:t>
        <a:bodyPr/>
        <a:lstStyle/>
        <a:p>
          <a:endParaRPr lang="en-US"/>
        </a:p>
      </dgm:t>
    </dgm:pt>
    <dgm:pt modelId="{1C24B66C-2127-42A0-80A1-D1A89ECE53BC}" type="sibTrans" cxnId="{1188E853-F875-4A96-88B5-541CDDC88777}">
      <dgm:prSet/>
      <dgm:spPr/>
      <dgm:t>
        <a:bodyPr/>
        <a:lstStyle/>
        <a:p>
          <a:endParaRPr lang="en-US"/>
        </a:p>
      </dgm:t>
    </dgm:pt>
    <dgm:pt modelId="{D9B5310E-0038-41F1-997B-BCA84CEBDE48}">
      <dgm:prSet/>
      <dgm:spPr/>
      <dgm:t>
        <a:bodyPr/>
        <a:lstStyle/>
        <a:p>
          <a:pPr>
            <a:defRPr cap="all"/>
          </a:pPr>
          <a:r>
            <a:rPr lang="en-US" dirty="0"/>
            <a:t>Find, Review Services and Record in book</a:t>
          </a:r>
        </a:p>
      </dgm:t>
    </dgm:pt>
    <dgm:pt modelId="{748C6B72-A94A-4FF6-8F76-AA6BE270C066}" type="parTrans" cxnId="{26D9FE81-0695-4CD3-AEE9-1FB4CD1ADC1E}">
      <dgm:prSet/>
      <dgm:spPr/>
      <dgm:t>
        <a:bodyPr/>
        <a:lstStyle/>
        <a:p>
          <a:endParaRPr lang="en-US"/>
        </a:p>
      </dgm:t>
    </dgm:pt>
    <dgm:pt modelId="{F13F92DF-A257-416B-86C0-498D765417A6}" type="sibTrans" cxnId="{26D9FE81-0695-4CD3-AEE9-1FB4CD1ADC1E}">
      <dgm:prSet/>
      <dgm:spPr/>
      <dgm:t>
        <a:bodyPr/>
        <a:lstStyle/>
        <a:p>
          <a:endParaRPr lang="en-US"/>
        </a:p>
      </dgm:t>
    </dgm:pt>
    <dgm:pt modelId="{1A33F520-2484-4599-818E-8721BF7DBDD9}">
      <dgm:prSet/>
      <dgm:spPr/>
      <dgm:t>
        <a:bodyPr/>
        <a:lstStyle/>
        <a:p>
          <a:pPr>
            <a:defRPr cap="all"/>
          </a:pPr>
          <a:r>
            <a:rPr lang="en-US" dirty="0"/>
            <a:t>Practical Exercise</a:t>
          </a:r>
        </a:p>
      </dgm:t>
    </dgm:pt>
    <dgm:pt modelId="{D4331C95-0971-46EA-867C-172F3735F369}" type="parTrans" cxnId="{5DA774B9-07F1-407B-9FEF-5155E8FF9482}">
      <dgm:prSet/>
      <dgm:spPr/>
      <dgm:t>
        <a:bodyPr/>
        <a:lstStyle/>
        <a:p>
          <a:endParaRPr lang="en-US"/>
        </a:p>
      </dgm:t>
    </dgm:pt>
    <dgm:pt modelId="{9BD3DA02-227D-44FD-B971-05666E3F0A38}" type="sibTrans" cxnId="{5DA774B9-07F1-407B-9FEF-5155E8FF9482}">
      <dgm:prSet/>
      <dgm:spPr/>
      <dgm:t>
        <a:bodyPr/>
        <a:lstStyle/>
        <a:p>
          <a:endParaRPr lang="en-US"/>
        </a:p>
      </dgm:t>
    </dgm:pt>
    <dgm:pt modelId="{572D2F9F-F0EF-4830-AF3F-B00BC76E2E56}">
      <dgm:prSet/>
      <dgm:spPr/>
      <dgm:t>
        <a:bodyPr/>
        <a:lstStyle/>
        <a:p>
          <a:pPr>
            <a:defRPr cap="all"/>
          </a:pPr>
          <a:r>
            <a:rPr lang="en-US" dirty="0"/>
            <a:t>Supportive Family environment </a:t>
          </a:r>
        </a:p>
      </dgm:t>
    </dgm:pt>
    <dgm:pt modelId="{44E27B71-D9C4-40F0-9749-7E935D0163D7}" type="parTrans" cxnId="{E675F466-5542-4F0A-BEC6-053AD11BE935}">
      <dgm:prSet/>
      <dgm:spPr/>
      <dgm:t>
        <a:bodyPr/>
        <a:lstStyle/>
        <a:p>
          <a:endParaRPr lang="en-US"/>
        </a:p>
      </dgm:t>
    </dgm:pt>
    <dgm:pt modelId="{094385A0-1A30-4B64-BBFD-E12D9AC3A6B7}" type="sibTrans" cxnId="{E675F466-5542-4F0A-BEC6-053AD11BE935}">
      <dgm:prSet/>
      <dgm:spPr/>
      <dgm:t>
        <a:bodyPr/>
        <a:lstStyle/>
        <a:p>
          <a:endParaRPr lang="en-US"/>
        </a:p>
      </dgm:t>
    </dgm:pt>
    <dgm:pt modelId="{2B15057D-FF76-4AF6-B416-96FABD247011}" type="pres">
      <dgm:prSet presAssocID="{C47E7F19-C0A2-4860-BA80-4014C8348EBF}" presName="root" presStyleCnt="0">
        <dgm:presLayoutVars>
          <dgm:dir/>
          <dgm:resizeHandles val="exact"/>
        </dgm:presLayoutVars>
      </dgm:prSet>
      <dgm:spPr/>
    </dgm:pt>
    <dgm:pt modelId="{300CCE06-F93B-40E3-85AB-C9FA8C174468}" type="pres">
      <dgm:prSet presAssocID="{6E712D3D-FF8D-4B0E-A030-229C3BCA4EA6}" presName="compNode" presStyleCnt="0"/>
      <dgm:spPr/>
    </dgm:pt>
    <dgm:pt modelId="{3C6432A1-2C5A-4D65-8E35-9BAC21AEDEE8}" type="pres">
      <dgm:prSet presAssocID="{6E712D3D-FF8D-4B0E-A030-229C3BCA4EA6}" presName="iconBgRect" presStyleLbl="bgShp" presStyleIdx="0" presStyleCnt="5"/>
      <dgm:spPr/>
    </dgm:pt>
    <dgm:pt modelId="{D6193081-56D4-45C5-8901-32BED278EC10}" type="pres">
      <dgm:prSet presAssocID="{6E712D3D-FF8D-4B0E-A030-229C3BCA4EA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ales of justice"/>
        </a:ext>
      </dgm:extLst>
    </dgm:pt>
    <dgm:pt modelId="{E0F388A3-E9EF-4BAF-8802-B59C663F97C6}" type="pres">
      <dgm:prSet presAssocID="{6E712D3D-FF8D-4B0E-A030-229C3BCA4EA6}" presName="spaceRect" presStyleCnt="0"/>
      <dgm:spPr/>
    </dgm:pt>
    <dgm:pt modelId="{B4353CA1-04CF-4C90-90BE-9B9A637E904D}" type="pres">
      <dgm:prSet presAssocID="{6E712D3D-FF8D-4B0E-A030-229C3BCA4EA6}" presName="textRect" presStyleLbl="revTx" presStyleIdx="0" presStyleCnt="5">
        <dgm:presLayoutVars>
          <dgm:chMax val="1"/>
          <dgm:chPref val="1"/>
        </dgm:presLayoutVars>
      </dgm:prSet>
      <dgm:spPr/>
    </dgm:pt>
    <dgm:pt modelId="{2AAFA2D6-5F0A-4766-AC6F-1C9D57CA3A54}" type="pres">
      <dgm:prSet presAssocID="{B284FD46-C5B8-4F12-B82A-7D34A6344E3E}" presName="sibTrans" presStyleCnt="0"/>
      <dgm:spPr/>
    </dgm:pt>
    <dgm:pt modelId="{171B910B-EB21-4364-8739-BA3CFA52A3C7}" type="pres">
      <dgm:prSet presAssocID="{4B63FF21-15FD-4B54-91E2-63210E1956AF}" presName="compNode" presStyleCnt="0"/>
      <dgm:spPr/>
    </dgm:pt>
    <dgm:pt modelId="{8EEB2F66-522D-48E2-B294-A7FD6CF416FF}" type="pres">
      <dgm:prSet presAssocID="{4B63FF21-15FD-4B54-91E2-63210E1956AF}" presName="iconBgRect" presStyleLbl="bgShp" presStyleIdx="1" presStyleCnt="5"/>
      <dgm:spPr/>
    </dgm:pt>
    <dgm:pt modelId="{17949EDE-BF0E-46A5-92BC-B538D913E4D3}" type="pres">
      <dgm:prSet presAssocID="{4B63FF21-15FD-4B54-91E2-63210E1956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ears"/>
        </a:ext>
      </dgm:extLst>
    </dgm:pt>
    <dgm:pt modelId="{30572201-C8FB-4044-BA3E-27BC231C83AC}" type="pres">
      <dgm:prSet presAssocID="{4B63FF21-15FD-4B54-91E2-63210E1956AF}" presName="spaceRect" presStyleCnt="0"/>
      <dgm:spPr/>
    </dgm:pt>
    <dgm:pt modelId="{23C7F609-0962-41DB-B8B3-FB0A3417E229}" type="pres">
      <dgm:prSet presAssocID="{4B63FF21-15FD-4B54-91E2-63210E1956AF}" presName="textRect" presStyleLbl="revTx" presStyleIdx="1" presStyleCnt="5">
        <dgm:presLayoutVars>
          <dgm:chMax val="1"/>
          <dgm:chPref val="1"/>
        </dgm:presLayoutVars>
      </dgm:prSet>
      <dgm:spPr/>
    </dgm:pt>
    <dgm:pt modelId="{48D2515C-4B4D-408C-A8B7-570AB9ECB708}" type="pres">
      <dgm:prSet presAssocID="{1C24B66C-2127-42A0-80A1-D1A89ECE53BC}" presName="sibTrans" presStyleCnt="0"/>
      <dgm:spPr/>
    </dgm:pt>
    <dgm:pt modelId="{C405D5E2-2C3F-4CCE-8130-3DF1077C9DE9}" type="pres">
      <dgm:prSet presAssocID="{D9B5310E-0038-41F1-997B-BCA84CEBDE48}" presName="compNode" presStyleCnt="0"/>
      <dgm:spPr/>
    </dgm:pt>
    <dgm:pt modelId="{46005B16-E3D4-44EA-BFC3-047E1D2F6EC0}" type="pres">
      <dgm:prSet presAssocID="{D9B5310E-0038-41F1-997B-BCA84CEBDE48}" presName="iconBgRect" presStyleLbl="bgShp" presStyleIdx="2" presStyleCnt="5"/>
      <dgm:spPr/>
    </dgm:pt>
    <dgm:pt modelId="{39DC85E3-BDF0-43CA-B5EE-9A6F60BE40CE}" type="pres">
      <dgm:prSet presAssocID="{D9B5310E-0038-41F1-997B-BCA84CEBDE4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llseye"/>
        </a:ext>
      </dgm:extLst>
    </dgm:pt>
    <dgm:pt modelId="{F1CBC56E-BFF8-4568-8B05-24DBDE91DFB0}" type="pres">
      <dgm:prSet presAssocID="{D9B5310E-0038-41F1-997B-BCA84CEBDE48}" presName="spaceRect" presStyleCnt="0"/>
      <dgm:spPr/>
    </dgm:pt>
    <dgm:pt modelId="{4AC27709-E622-4615-A434-238CAD0A07B9}" type="pres">
      <dgm:prSet presAssocID="{D9B5310E-0038-41F1-997B-BCA84CEBDE48}" presName="textRect" presStyleLbl="revTx" presStyleIdx="2" presStyleCnt="5">
        <dgm:presLayoutVars>
          <dgm:chMax val="1"/>
          <dgm:chPref val="1"/>
        </dgm:presLayoutVars>
      </dgm:prSet>
      <dgm:spPr/>
    </dgm:pt>
    <dgm:pt modelId="{27CE1398-2F78-4C36-8FEC-BD78A03FD326}" type="pres">
      <dgm:prSet presAssocID="{F13F92DF-A257-416B-86C0-498D765417A6}" presName="sibTrans" presStyleCnt="0"/>
      <dgm:spPr/>
    </dgm:pt>
    <dgm:pt modelId="{024DDEED-4C06-4F97-9A1D-97804C4DF6B1}" type="pres">
      <dgm:prSet presAssocID="{1A33F520-2484-4599-818E-8721BF7DBDD9}" presName="compNode" presStyleCnt="0"/>
      <dgm:spPr/>
    </dgm:pt>
    <dgm:pt modelId="{90AF5326-61AB-4418-88EF-247F13DAF3E9}" type="pres">
      <dgm:prSet presAssocID="{1A33F520-2484-4599-818E-8721BF7DBDD9}" presName="iconBgRect" presStyleLbl="bgShp" presStyleIdx="3" presStyleCnt="5"/>
      <dgm:spPr/>
    </dgm:pt>
    <dgm:pt modelId="{AAA9049F-5971-4B9B-8745-5BE77944FB9B}" type="pres">
      <dgm:prSet presAssocID="{1A33F520-2484-4599-818E-8721BF7DBD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ecycle sign"/>
        </a:ext>
      </dgm:extLst>
    </dgm:pt>
    <dgm:pt modelId="{23585D67-0649-4296-B321-5DB9C7C3182B}" type="pres">
      <dgm:prSet presAssocID="{1A33F520-2484-4599-818E-8721BF7DBDD9}" presName="spaceRect" presStyleCnt="0"/>
      <dgm:spPr/>
    </dgm:pt>
    <dgm:pt modelId="{FEC0767F-3955-4025-B8BC-35A73CEE6228}" type="pres">
      <dgm:prSet presAssocID="{1A33F520-2484-4599-818E-8721BF7DBDD9}" presName="textRect" presStyleLbl="revTx" presStyleIdx="3" presStyleCnt="5">
        <dgm:presLayoutVars>
          <dgm:chMax val="1"/>
          <dgm:chPref val="1"/>
        </dgm:presLayoutVars>
      </dgm:prSet>
      <dgm:spPr/>
    </dgm:pt>
    <dgm:pt modelId="{33A93EC2-EE02-4DBD-B4B3-4D2D4F104100}" type="pres">
      <dgm:prSet presAssocID="{9BD3DA02-227D-44FD-B971-05666E3F0A38}" presName="sibTrans" presStyleCnt="0"/>
      <dgm:spPr/>
    </dgm:pt>
    <dgm:pt modelId="{3E55DA53-D5FB-4637-8A61-DB872C29316C}" type="pres">
      <dgm:prSet presAssocID="{572D2F9F-F0EF-4830-AF3F-B00BC76E2E56}" presName="compNode" presStyleCnt="0"/>
      <dgm:spPr/>
    </dgm:pt>
    <dgm:pt modelId="{AF71A917-58A7-4890-B70E-8C5DB8EF861F}" type="pres">
      <dgm:prSet presAssocID="{572D2F9F-F0EF-4830-AF3F-B00BC76E2E56}" presName="iconBgRect" presStyleLbl="bgShp" presStyleIdx="4" presStyleCnt="5"/>
      <dgm:spPr/>
    </dgm:pt>
    <dgm:pt modelId="{221C8428-9D48-439F-A271-9BA0125C4202}" type="pres">
      <dgm:prSet presAssocID="{572D2F9F-F0EF-4830-AF3F-B00BC76E2E5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D472C248-7DB0-4F6D-80E1-E31374479421}" type="pres">
      <dgm:prSet presAssocID="{572D2F9F-F0EF-4830-AF3F-B00BC76E2E56}" presName="spaceRect" presStyleCnt="0"/>
      <dgm:spPr/>
    </dgm:pt>
    <dgm:pt modelId="{3D5914C6-6A93-4DBC-B5DF-C8A19361BE84}" type="pres">
      <dgm:prSet presAssocID="{572D2F9F-F0EF-4830-AF3F-B00BC76E2E56}" presName="textRect" presStyleLbl="revTx" presStyleIdx="4" presStyleCnt="5">
        <dgm:presLayoutVars>
          <dgm:chMax val="1"/>
          <dgm:chPref val="1"/>
        </dgm:presLayoutVars>
      </dgm:prSet>
      <dgm:spPr/>
    </dgm:pt>
  </dgm:ptLst>
  <dgm:cxnLst>
    <dgm:cxn modelId="{811D3613-1C84-4ABF-BD3B-6BDD7D004754}" type="presOf" srcId="{D9B5310E-0038-41F1-997B-BCA84CEBDE48}" destId="{4AC27709-E622-4615-A434-238CAD0A07B9}" srcOrd="0" destOrd="0" presId="urn:microsoft.com/office/officeart/2018/5/layout/IconCircleLabelList"/>
    <dgm:cxn modelId="{0DE99834-6B90-4E38-AAD8-C0F20DDBF660}" type="presOf" srcId="{C47E7F19-C0A2-4860-BA80-4014C8348EBF}" destId="{2B15057D-FF76-4AF6-B416-96FABD247011}" srcOrd="0" destOrd="0" presId="urn:microsoft.com/office/officeart/2018/5/layout/IconCircleLabelList"/>
    <dgm:cxn modelId="{E675F466-5542-4F0A-BEC6-053AD11BE935}" srcId="{C47E7F19-C0A2-4860-BA80-4014C8348EBF}" destId="{572D2F9F-F0EF-4830-AF3F-B00BC76E2E56}" srcOrd="4" destOrd="0" parTransId="{44E27B71-D9C4-40F0-9749-7E935D0163D7}" sibTransId="{094385A0-1A30-4B64-BBFD-E12D9AC3A6B7}"/>
    <dgm:cxn modelId="{D3E2734C-AE87-47EE-831F-BDD14B385A91}" srcId="{C47E7F19-C0A2-4860-BA80-4014C8348EBF}" destId="{6E712D3D-FF8D-4B0E-A030-229C3BCA4EA6}" srcOrd="0" destOrd="0" parTransId="{4D5B627B-3F7B-4D46-BA05-E8BD8F5E7D5F}" sibTransId="{B284FD46-C5B8-4F12-B82A-7D34A6344E3E}"/>
    <dgm:cxn modelId="{1188E853-F875-4A96-88B5-541CDDC88777}" srcId="{C47E7F19-C0A2-4860-BA80-4014C8348EBF}" destId="{4B63FF21-15FD-4B54-91E2-63210E1956AF}" srcOrd="1" destOrd="0" parTransId="{3FA91FD3-C4B5-4A50-8B0A-6B8CD26DB3C8}" sibTransId="{1C24B66C-2127-42A0-80A1-D1A89ECE53BC}"/>
    <dgm:cxn modelId="{DB3BD677-A268-4A56-849B-E240CF2CBCA9}" type="presOf" srcId="{6E712D3D-FF8D-4B0E-A030-229C3BCA4EA6}" destId="{B4353CA1-04CF-4C90-90BE-9B9A637E904D}" srcOrd="0" destOrd="0" presId="urn:microsoft.com/office/officeart/2018/5/layout/IconCircleLabelList"/>
    <dgm:cxn modelId="{26D9FE81-0695-4CD3-AEE9-1FB4CD1ADC1E}" srcId="{C47E7F19-C0A2-4860-BA80-4014C8348EBF}" destId="{D9B5310E-0038-41F1-997B-BCA84CEBDE48}" srcOrd="2" destOrd="0" parTransId="{748C6B72-A94A-4FF6-8F76-AA6BE270C066}" sibTransId="{F13F92DF-A257-416B-86C0-498D765417A6}"/>
    <dgm:cxn modelId="{F6DB1E8B-9F99-4875-AD39-0880E2D8798D}" type="presOf" srcId="{572D2F9F-F0EF-4830-AF3F-B00BC76E2E56}" destId="{3D5914C6-6A93-4DBC-B5DF-C8A19361BE84}" srcOrd="0" destOrd="0" presId="urn:microsoft.com/office/officeart/2018/5/layout/IconCircleLabelList"/>
    <dgm:cxn modelId="{5DA774B9-07F1-407B-9FEF-5155E8FF9482}" srcId="{C47E7F19-C0A2-4860-BA80-4014C8348EBF}" destId="{1A33F520-2484-4599-818E-8721BF7DBDD9}" srcOrd="3" destOrd="0" parTransId="{D4331C95-0971-46EA-867C-172F3735F369}" sibTransId="{9BD3DA02-227D-44FD-B971-05666E3F0A38}"/>
    <dgm:cxn modelId="{20FC83BE-6556-4F33-842C-57F36FD7C186}" type="presOf" srcId="{1A33F520-2484-4599-818E-8721BF7DBDD9}" destId="{FEC0767F-3955-4025-B8BC-35A73CEE6228}" srcOrd="0" destOrd="0" presId="urn:microsoft.com/office/officeart/2018/5/layout/IconCircleLabelList"/>
    <dgm:cxn modelId="{9E0A0BD0-F619-44A2-B22C-4E89EB7748A6}" type="presOf" srcId="{4B63FF21-15FD-4B54-91E2-63210E1956AF}" destId="{23C7F609-0962-41DB-B8B3-FB0A3417E229}" srcOrd="0" destOrd="0" presId="urn:microsoft.com/office/officeart/2018/5/layout/IconCircleLabelList"/>
    <dgm:cxn modelId="{2405E1CD-E809-45DB-A9C9-5D011F177E19}" type="presParOf" srcId="{2B15057D-FF76-4AF6-B416-96FABD247011}" destId="{300CCE06-F93B-40E3-85AB-C9FA8C174468}" srcOrd="0" destOrd="0" presId="urn:microsoft.com/office/officeart/2018/5/layout/IconCircleLabelList"/>
    <dgm:cxn modelId="{B57EA733-BB3E-48A0-926D-849C6B3A3C86}" type="presParOf" srcId="{300CCE06-F93B-40E3-85AB-C9FA8C174468}" destId="{3C6432A1-2C5A-4D65-8E35-9BAC21AEDEE8}" srcOrd="0" destOrd="0" presId="urn:microsoft.com/office/officeart/2018/5/layout/IconCircleLabelList"/>
    <dgm:cxn modelId="{6AA005B6-FC82-4D06-B1BB-E7CEB9361823}" type="presParOf" srcId="{300CCE06-F93B-40E3-85AB-C9FA8C174468}" destId="{D6193081-56D4-45C5-8901-32BED278EC10}" srcOrd="1" destOrd="0" presId="urn:microsoft.com/office/officeart/2018/5/layout/IconCircleLabelList"/>
    <dgm:cxn modelId="{B0761992-508B-490A-BE38-8AFE2F55C5E7}" type="presParOf" srcId="{300CCE06-F93B-40E3-85AB-C9FA8C174468}" destId="{E0F388A3-E9EF-4BAF-8802-B59C663F97C6}" srcOrd="2" destOrd="0" presId="urn:microsoft.com/office/officeart/2018/5/layout/IconCircleLabelList"/>
    <dgm:cxn modelId="{BD48B8AB-BBC9-4313-9E64-CBEB865C5F0C}" type="presParOf" srcId="{300CCE06-F93B-40E3-85AB-C9FA8C174468}" destId="{B4353CA1-04CF-4C90-90BE-9B9A637E904D}" srcOrd="3" destOrd="0" presId="urn:microsoft.com/office/officeart/2018/5/layout/IconCircleLabelList"/>
    <dgm:cxn modelId="{B9FD1FCD-1481-460A-99D6-59FC28B311DB}" type="presParOf" srcId="{2B15057D-FF76-4AF6-B416-96FABD247011}" destId="{2AAFA2D6-5F0A-4766-AC6F-1C9D57CA3A54}" srcOrd="1" destOrd="0" presId="urn:microsoft.com/office/officeart/2018/5/layout/IconCircleLabelList"/>
    <dgm:cxn modelId="{5124B90A-2B0E-4EB2-83A6-7A5F94E0EEA5}" type="presParOf" srcId="{2B15057D-FF76-4AF6-B416-96FABD247011}" destId="{171B910B-EB21-4364-8739-BA3CFA52A3C7}" srcOrd="2" destOrd="0" presId="urn:microsoft.com/office/officeart/2018/5/layout/IconCircleLabelList"/>
    <dgm:cxn modelId="{16E2591D-550D-4644-A15A-70EA639F4B28}" type="presParOf" srcId="{171B910B-EB21-4364-8739-BA3CFA52A3C7}" destId="{8EEB2F66-522D-48E2-B294-A7FD6CF416FF}" srcOrd="0" destOrd="0" presId="urn:microsoft.com/office/officeart/2018/5/layout/IconCircleLabelList"/>
    <dgm:cxn modelId="{83144FDB-EFF9-4248-8CD6-CC3FDF758181}" type="presParOf" srcId="{171B910B-EB21-4364-8739-BA3CFA52A3C7}" destId="{17949EDE-BF0E-46A5-92BC-B538D913E4D3}" srcOrd="1" destOrd="0" presId="urn:microsoft.com/office/officeart/2018/5/layout/IconCircleLabelList"/>
    <dgm:cxn modelId="{94F48ED1-92EA-40DD-9F9F-EB54F5594CD4}" type="presParOf" srcId="{171B910B-EB21-4364-8739-BA3CFA52A3C7}" destId="{30572201-C8FB-4044-BA3E-27BC231C83AC}" srcOrd="2" destOrd="0" presId="urn:microsoft.com/office/officeart/2018/5/layout/IconCircleLabelList"/>
    <dgm:cxn modelId="{EEA8E5EC-AB2B-46C5-A02C-A58E26C13A77}" type="presParOf" srcId="{171B910B-EB21-4364-8739-BA3CFA52A3C7}" destId="{23C7F609-0962-41DB-B8B3-FB0A3417E229}" srcOrd="3" destOrd="0" presId="urn:microsoft.com/office/officeart/2018/5/layout/IconCircleLabelList"/>
    <dgm:cxn modelId="{21A6195D-AE95-4E46-886F-CAC2EAB9BECF}" type="presParOf" srcId="{2B15057D-FF76-4AF6-B416-96FABD247011}" destId="{48D2515C-4B4D-408C-A8B7-570AB9ECB708}" srcOrd="3" destOrd="0" presId="urn:microsoft.com/office/officeart/2018/5/layout/IconCircleLabelList"/>
    <dgm:cxn modelId="{2AD0DE2D-266D-4B59-A124-F6FB20BDD729}" type="presParOf" srcId="{2B15057D-FF76-4AF6-B416-96FABD247011}" destId="{C405D5E2-2C3F-4CCE-8130-3DF1077C9DE9}" srcOrd="4" destOrd="0" presId="urn:microsoft.com/office/officeart/2018/5/layout/IconCircleLabelList"/>
    <dgm:cxn modelId="{AF33157C-BA3B-4C65-99BB-7BD83D315B0B}" type="presParOf" srcId="{C405D5E2-2C3F-4CCE-8130-3DF1077C9DE9}" destId="{46005B16-E3D4-44EA-BFC3-047E1D2F6EC0}" srcOrd="0" destOrd="0" presId="urn:microsoft.com/office/officeart/2018/5/layout/IconCircleLabelList"/>
    <dgm:cxn modelId="{12EC3E2E-63E5-4325-8470-A01215BDDE2C}" type="presParOf" srcId="{C405D5E2-2C3F-4CCE-8130-3DF1077C9DE9}" destId="{39DC85E3-BDF0-43CA-B5EE-9A6F60BE40CE}" srcOrd="1" destOrd="0" presId="urn:microsoft.com/office/officeart/2018/5/layout/IconCircleLabelList"/>
    <dgm:cxn modelId="{9B0F81AF-6C73-47EA-8F67-6A1FBCA7FE7A}" type="presParOf" srcId="{C405D5E2-2C3F-4CCE-8130-3DF1077C9DE9}" destId="{F1CBC56E-BFF8-4568-8B05-24DBDE91DFB0}" srcOrd="2" destOrd="0" presId="urn:microsoft.com/office/officeart/2018/5/layout/IconCircleLabelList"/>
    <dgm:cxn modelId="{54CFB564-8ADA-4CF8-AC4F-16E2C0E49AD1}" type="presParOf" srcId="{C405D5E2-2C3F-4CCE-8130-3DF1077C9DE9}" destId="{4AC27709-E622-4615-A434-238CAD0A07B9}" srcOrd="3" destOrd="0" presId="urn:microsoft.com/office/officeart/2018/5/layout/IconCircleLabelList"/>
    <dgm:cxn modelId="{CD919F27-2151-4370-BE8C-6D378FEC49ED}" type="presParOf" srcId="{2B15057D-FF76-4AF6-B416-96FABD247011}" destId="{27CE1398-2F78-4C36-8FEC-BD78A03FD326}" srcOrd="5" destOrd="0" presId="urn:microsoft.com/office/officeart/2018/5/layout/IconCircleLabelList"/>
    <dgm:cxn modelId="{3FB6EA4F-0144-4B0A-BEDC-9A475D950719}" type="presParOf" srcId="{2B15057D-FF76-4AF6-B416-96FABD247011}" destId="{024DDEED-4C06-4F97-9A1D-97804C4DF6B1}" srcOrd="6" destOrd="0" presId="urn:microsoft.com/office/officeart/2018/5/layout/IconCircleLabelList"/>
    <dgm:cxn modelId="{4FB558BF-232C-4F2F-93C3-19CF46A72BA8}" type="presParOf" srcId="{024DDEED-4C06-4F97-9A1D-97804C4DF6B1}" destId="{90AF5326-61AB-4418-88EF-247F13DAF3E9}" srcOrd="0" destOrd="0" presId="urn:microsoft.com/office/officeart/2018/5/layout/IconCircleLabelList"/>
    <dgm:cxn modelId="{F2D0EA1D-FBB4-47E9-BB0F-5A5CDA3C7746}" type="presParOf" srcId="{024DDEED-4C06-4F97-9A1D-97804C4DF6B1}" destId="{AAA9049F-5971-4B9B-8745-5BE77944FB9B}" srcOrd="1" destOrd="0" presId="urn:microsoft.com/office/officeart/2018/5/layout/IconCircleLabelList"/>
    <dgm:cxn modelId="{A226CEC2-1546-4F8A-A53A-756A5927CFDA}" type="presParOf" srcId="{024DDEED-4C06-4F97-9A1D-97804C4DF6B1}" destId="{23585D67-0649-4296-B321-5DB9C7C3182B}" srcOrd="2" destOrd="0" presId="urn:microsoft.com/office/officeart/2018/5/layout/IconCircleLabelList"/>
    <dgm:cxn modelId="{9F9E50A4-0B9D-40E3-931A-5005A903C0AF}" type="presParOf" srcId="{024DDEED-4C06-4F97-9A1D-97804C4DF6B1}" destId="{FEC0767F-3955-4025-B8BC-35A73CEE6228}" srcOrd="3" destOrd="0" presId="urn:microsoft.com/office/officeart/2018/5/layout/IconCircleLabelList"/>
    <dgm:cxn modelId="{52A3DE1B-0E35-4D84-87CC-E7A6028022A6}" type="presParOf" srcId="{2B15057D-FF76-4AF6-B416-96FABD247011}" destId="{33A93EC2-EE02-4DBD-B4B3-4D2D4F104100}" srcOrd="7" destOrd="0" presId="urn:microsoft.com/office/officeart/2018/5/layout/IconCircleLabelList"/>
    <dgm:cxn modelId="{9E0B294D-DCE4-43DD-8533-6EEC3A58C656}" type="presParOf" srcId="{2B15057D-FF76-4AF6-B416-96FABD247011}" destId="{3E55DA53-D5FB-4637-8A61-DB872C29316C}" srcOrd="8" destOrd="0" presId="urn:microsoft.com/office/officeart/2018/5/layout/IconCircleLabelList"/>
    <dgm:cxn modelId="{A23F601D-5596-4E65-98A9-50C8D22F7F43}" type="presParOf" srcId="{3E55DA53-D5FB-4637-8A61-DB872C29316C}" destId="{AF71A917-58A7-4890-B70E-8C5DB8EF861F}" srcOrd="0" destOrd="0" presId="urn:microsoft.com/office/officeart/2018/5/layout/IconCircleLabelList"/>
    <dgm:cxn modelId="{009EE7DF-189D-4CDB-92ED-29722752C4B4}" type="presParOf" srcId="{3E55DA53-D5FB-4637-8A61-DB872C29316C}" destId="{221C8428-9D48-439F-A271-9BA0125C4202}" srcOrd="1" destOrd="0" presId="urn:microsoft.com/office/officeart/2018/5/layout/IconCircleLabelList"/>
    <dgm:cxn modelId="{494FFB34-3047-44F8-9C06-7BCD855808D6}" type="presParOf" srcId="{3E55DA53-D5FB-4637-8A61-DB872C29316C}" destId="{D472C248-7DB0-4F6D-80E1-E31374479421}" srcOrd="2" destOrd="0" presId="urn:microsoft.com/office/officeart/2018/5/layout/IconCircleLabelList"/>
    <dgm:cxn modelId="{FCA7A8DB-2517-4D8F-9FAB-2F6C7237A157}" type="presParOf" srcId="{3E55DA53-D5FB-4637-8A61-DB872C29316C}" destId="{3D5914C6-6A93-4DBC-B5DF-C8A19361BE84}"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432A1-2C5A-4D65-8E35-9BAC21AEDEE8}">
      <dsp:nvSpPr>
        <dsp:cNvPr id="0" name=""/>
        <dsp:cNvSpPr/>
      </dsp:nvSpPr>
      <dsp:spPr>
        <a:xfrm>
          <a:off x="457995" y="40053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93081-56D4-45C5-8901-32BED278EC10}">
      <dsp:nvSpPr>
        <dsp:cNvPr id="0" name=""/>
        <dsp:cNvSpPr/>
      </dsp:nvSpPr>
      <dsp:spPr>
        <a:xfrm>
          <a:off x="691995" y="63453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353CA1-04CF-4C90-90BE-9B9A637E904D}">
      <dsp:nvSpPr>
        <dsp:cNvPr id="0" name=""/>
        <dsp:cNvSpPr/>
      </dsp:nvSpPr>
      <dsp:spPr>
        <a:xfrm>
          <a:off x="106995"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Determine Need </a:t>
          </a:r>
        </a:p>
      </dsp:txBody>
      <dsp:txXfrm>
        <a:off x="106995" y="1840532"/>
        <a:ext cx="1800000" cy="720000"/>
      </dsp:txXfrm>
    </dsp:sp>
    <dsp:sp modelId="{8EEB2F66-522D-48E2-B294-A7FD6CF416FF}">
      <dsp:nvSpPr>
        <dsp:cNvPr id="0" name=""/>
        <dsp:cNvSpPr/>
      </dsp:nvSpPr>
      <dsp:spPr>
        <a:xfrm>
          <a:off x="2572995" y="40053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49EDE-BF0E-46A5-92BC-B538D913E4D3}">
      <dsp:nvSpPr>
        <dsp:cNvPr id="0" name=""/>
        <dsp:cNvSpPr/>
      </dsp:nvSpPr>
      <dsp:spPr>
        <a:xfrm>
          <a:off x="2806995" y="63453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C7F609-0962-41DB-B8B3-FB0A3417E229}">
      <dsp:nvSpPr>
        <dsp:cNvPr id="0" name=""/>
        <dsp:cNvSpPr/>
      </dsp:nvSpPr>
      <dsp:spPr>
        <a:xfrm>
          <a:off x="2221995"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Set up Priority Criteria</a:t>
          </a:r>
        </a:p>
      </dsp:txBody>
      <dsp:txXfrm>
        <a:off x="2221995" y="1840532"/>
        <a:ext cx="1800000" cy="720000"/>
      </dsp:txXfrm>
    </dsp:sp>
    <dsp:sp modelId="{46005B16-E3D4-44EA-BFC3-047E1D2F6EC0}">
      <dsp:nvSpPr>
        <dsp:cNvPr id="0" name=""/>
        <dsp:cNvSpPr/>
      </dsp:nvSpPr>
      <dsp:spPr>
        <a:xfrm>
          <a:off x="4687996" y="40053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C85E3-BDF0-43CA-B5EE-9A6F60BE40CE}">
      <dsp:nvSpPr>
        <dsp:cNvPr id="0" name=""/>
        <dsp:cNvSpPr/>
      </dsp:nvSpPr>
      <dsp:spPr>
        <a:xfrm>
          <a:off x="4921996" y="63453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C27709-E622-4615-A434-238CAD0A07B9}">
      <dsp:nvSpPr>
        <dsp:cNvPr id="0" name=""/>
        <dsp:cNvSpPr/>
      </dsp:nvSpPr>
      <dsp:spPr>
        <a:xfrm>
          <a:off x="4336996"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Find, Review Services and Record in book</a:t>
          </a:r>
        </a:p>
      </dsp:txBody>
      <dsp:txXfrm>
        <a:off x="4336996" y="1840532"/>
        <a:ext cx="1800000" cy="720000"/>
      </dsp:txXfrm>
    </dsp:sp>
    <dsp:sp modelId="{90AF5326-61AB-4418-88EF-247F13DAF3E9}">
      <dsp:nvSpPr>
        <dsp:cNvPr id="0" name=""/>
        <dsp:cNvSpPr/>
      </dsp:nvSpPr>
      <dsp:spPr>
        <a:xfrm>
          <a:off x="1515495" y="301053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A9049F-5971-4B9B-8745-5BE77944FB9B}">
      <dsp:nvSpPr>
        <dsp:cNvPr id="0" name=""/>
        <dsp:cNvSpPr/>
      </dsp:nvSpPr>
      <dsp:spPr>
        <a:xfrm>
          <a:off x="1749495" y="324453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C0767F-3955-4025-B8BC-35A73CEE6228}">
      <dsp:nvSpPr>
        <dsp:cNvPr id="0" name=""/>
        <dsp:cNvSpPr/>
      </dsp:nvSpPr>
      <dsp:spPr>
        <a:xfrm>
          <a:off x="1164495" y="445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Practical Exercise</a:t>
          </a:r>
        </a:p>
      </dsp:txBody>
      <dsp:txXfrm>
        <a:off x="1164495" y="4450532"/>
        <a:ext cx="1800000" cy="720000"/>
      </dsp:txXfrm>
    </dsp:sp>
    <dsp:sp modelId="{AF71A917-58A7-4890-B70E-8C5DB8EF861F}">
      <dsp:nvSpPr>
        <dsp:cNvPr id="0" name=""/>
        <dsp:cNvSpPr/>
      </dsp:nvSpPr>
      <dsp:spPr>
        <a:xfrm>
          <a:off x="3630496" y="3010532"/>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1C8428-9D48-439F-A271-9BA0125C4202}">
      <dsp:nvSpPr>
        <dsp:cNvPr id="0" name=""/>
        <dsp:cNvSpPr/>
      </dsp:nvSpPr>
      <dsp:spPr>
        <a:xfrm>
          <a:off x="3864496" y="324453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5914C6-6A93-4DBC-B5DF-C8A19361BE84}">
      <dsp:nvSpPr>
        <dsp:cNvPr id="0" name=""/>
        <dsp:cNvSpPr/>
      </dsp:nvSpPr>
      <dsp:spPr>
        <a:xfrm>
          <a:off x="3279495" y="445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Supportive Family environment </a:t>
          </a:r>
        </a:p>
      </dsp:txBody>
      <dsp:txXfrm>
        <a:off x="3279495" y="445053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FFD90A76-9BA7-4B6C-AD4F-31EBE95117C2}" type="datetimeFigureOut">
              <a:rPr lang="en-US" smtClean="0"/>
              <a:t>5/19/2020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000708B0-0118-42EE-99AF-3328F6FD489E}" type="slidenum">
              <a:rPr lang="en-US" smtClean="0"/>
              <a:t>‹#›</a:t>
            </a:fld>
            <a:endParaRPr lang="en-US"/>
          </a:p>
        </p:txBody>
      </p:sp>
    </p:spTree>
    <p:extLst>
      <p:ext uri="{BB962C8B-B14F-4D97-AF65-F5344CB8AC3E}">
        <p14:creationId xmlns:p14="http://schemas.microsoft.com/office/powerpoint/2010/main" val="26323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The family Solution Finder has 32 1.5hr seminars coving all the issues a family will likely face in their journey. The family can view these in the monthly meeting or at home. Each issues require a family plan of action</a:t>
            </a:r>
          </a:p>
        </p:txBody>
      </p:sp>
      <p:sp>
        <p:nvSpPr>
          <p:cNvPr id="4" name="Slide Number Placeholder 3"/>
          <p:cNvSpPr>
            <a:spLocks noGrp="1"/>
          </p:cNvSpPr>
          <p:nvPr>
            <p:ph type="sldNum" sz="quarter" idx="5"/>
          </p:nvPr>
        </p:nvSpPr>
        <p:spPr/>
        <p:txBody>
          <a:bodyPr/>
          <a:lstStyle/>
          <a:p>
            <a:fld id="{000708B0-0118-42EE-99AF-3328F6FD489E}" type="slidenum">
              <a:rPr lang="en-US" smtClean="0"/>
              <a:t>2</a:t>
            </a:fld>
            <a:endParaRPr lang="en-US"/>
          </a:p>
        </p:txBody>
      </p:sp>
    </p:spTree>
    <p:extLst>
      <p:ext uri="{BB962C8B-B14F-4D97-AF65-F5344CB8AC3E}">
        <p14:creationId xmlns:p14="http://schemas.microsoft.com/office/powerpoint/2010/main" val="83711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5/19/2020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5/19/2020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flickr.com/photos/bfs_man/5880851895/"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iJb-rpPfe8M?feature=oembed"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15.jpeg"/><Relationship Id="rId4" Type="http://schemas.openxmlformats.org/officeDocument/2006/relationships/image" Target="../media/image1.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WtS37TZnnxM?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www.familiesimpactedbyopioids.com/" TargetMode="External"/><Relationship Id="rId2" Type="http://schemas.openxmlformats.org/officeDocument/2006/relationships/hyperlink" Target="mailto:Familiesimpactedbyopioids@gmail.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FA4EB-4A03-4C2B-9B67-7819743ABAEA}"/>
              </a:ext>
            </a:extLst>
          </p:cNvPr>
          <p:cNvSpPr>
            <a:spLocks noGrp="1"/>
          </p:cNvSpPr>
          <p:nvPr>
            <p:ph type="ctrTitle"/>
          </p:nvPr>
        </p:nvSpPr>
        <p:spPr>
          <a:xfrm>
            <a:off x="1141413" y="965199"/>
            <a:ext cx="6075552" cy="4918075"/>
          </a:xfrm>
        </p:spPr>
        <p:txBody>
          <a:bodyPr anchor="ctr">
            <a:normAutofit/>
          </a:bodyPr>
          <a:lstStyle/>
          <a:p>
            <a:pPr algn="r"/>
            <a:r>
              <a:rPr lang="en-US" sz="5400" b="1" dirty="0"/>
              <a:t>Support Agency Mapping</a:t>
            </a:r>
            <a:br>
              <a:rPr lang="en-US" sz="5400" dirty="0"/>
            </a:br>
            <a:endParaRPr lang="en-US" sz="5400" dirty="0"/>
          </a:p>
        </p:txBody>
      </p:sp>
      <p:sp>
        <p:nvSpPr>
          <p:cNvPr id="3" name="Subtitle 2">
            <a:extLst>
              <a:ext uri="{FF2B5EF4-FFF2-40B4-BE49-F238E27FC236}">
                <a16:creationId xmlns:a16="http://schemas.microsoft.com/office/drawing/2014/main" id="{1AD0F298-3844-4748-840E-D015713E6032}"/>
              </a:ext>
            </a:extLst>
          </p:cNvPr>
          <p:cNvSpPr>
            <a:spLocks noGrp="1"/>
          </p:cNvSpPr>
          <p:nvPr>
            <p:ph type="subTitle" idx="1"/>
          </p:nvPr>
        </p:nvSpPr>
        <p:spPr>
          <a:xfrm>
            <a:off x="7891121" y="965199"/>
            <a:ext cx="2950765" cy="4918075"/>
          </a:xfrm>
        </p:spPr>
        <p:txBody>
          <a:bodyPr anchor="ctr">
            <a:normAutofit/>
          </a:bodyPr>
          <a:lstStyle/>
          <a:p>
            <a:pPr algn="l"/>
            <a:r>
              <a:rPr lang="en-US" dirty="0"/>
              <a:t>The Family Solution Finder Learning Seminars</a:t>
            </a:r>
          </a:p>
        </p:txBody>
      </p:sp>
      <p:cxnSp>
        <p:nvCxnSpPr>
          <p:cNvPr id="10" name="Straight Connector 9">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B10CEF19-520C-4248-AB70-CBC7A3E0E3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0114" y="974726"/>
            <a:ext cx="609600" cy="609600"/>
          </a:xfrm>
          <a:prstGeom prst="rect">
            <a:avLst/>
          </a:prstGeom>
        </p:spPr>
      </p:pic>
    </p:spTree>
    <p:extLst>
      <p:ext uri="{BB962C8B-B14F-4D97-AF65-F5344CB8AC3E}">
        <p14:creationId xmlns:p14="http://schemas.microsoft.com/office/powerpoint/2010/main" val="9930906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E553-D21F-49A4-B825-64A3AB405E76}"/>
              </a:ext>
            </a:extLst>
          </p:cNvPr>
          <p:cNvSpPr>
            <a:spLocks noGrp="1"/>
          </p:cNvSpPr>
          <p:nvPr>
            <p:ph type="title"/>
          </p:nvPr>
        </p:nvSpPr>
        <p:spPr>
          <a:xfrm>
            <a:off x="643192" y="609600"/>
            <a:ext cx="3643674" cy="1905000"/>
          </a:xfrm>
        </p:spPr>
        <p:txBody>
          <a:bodyPr>
            <a:normAutofit/>
          </a:bodyPr>
          <a:lstStyle/>
          <a:p>
            <a:pPr algn="ctr"/>
            <a:r>
              <a:rPr lang="en-US" sz="2800" b="1" dirty="0"/>
              <a:t>Treatment Center Intervention </a:t>
            </a:r>
          </a:p>
        </p:txBody>
      </p:sp>
      <p:sp>
        <p:nvSpPr>
          <p:cNvPr id="3" name="Content Placeholder 2">
            <a:extLst>
              <a:ext uri="{FF2B5EF4-FFF2-40B4-BE49-F238E27FC236}">
                <a16:creationId xmlns:a16="http://schemas.microsoft.com/office/drawing/2014/main" id="{D8C4C760-E8B4-48C3-9DF6-75130682D2CD}"/>
              </a:ext>
            </a:extLst>
          </p:cNvPr>
          <p:cNvSpPr>
            <a:spLocks noGrp="1"/>
          </p:cNvSpPr>
          <p:nvPr>
            <p:ph idx="1"/>
          </p:nvPr>
        </p:nvSpPr>
        <p:spPr>
          <a:xfrm>
            <a:off x="643192" y="2666999"/>
            <a:ext cx="3643674" cy="3216276"/>
          </a:xfrm>
        </p:spPr>
        <p:txBody>
          <a:bodyPr>
            <a:normAutofit fontScale="92500" lnSpcReduction="20000"/>
          </a:bodyPr>
          <a:lstStyle/>
          <a:p>
            <a:pPr>
              <a:lnSpc>
                <a:spcPct val="90000"/>
              </a:lnSpc>
            </a:pPr>
            <a:r>
              <a:rPr lang="en-US" sz="1500" dirty="0"/>
              <a:t>The family needs to understand they are not experts, few families are prepared for this and therefore most will seek assistance from services within their community.</a:t>
            </a:r>
          </a:p>
          <a:p>
            <a:pPr>
              <a:lnSpc>
                <a:spcPct val="90000"/>
              </a:lnSpc>
            </a:pPr>
            <a:r>
              <a:rPr lang="en-US" sz="1500" dirty="0"/>
              <a:t>The question is where to find these services, what to ask, what to expect. For each of the 32 issues, the family can prepare in advance by building a network of providers that are set up to address each issue, individually. So, one provider is contacted and reviewed for there services in meeting family needs in peer support services. This is done in advance. </a:t>
            </a:r>
          </a:p>
          <a:p>
            <a:pPr>
              <a:lnSpc>
                <a:spcPct val="90000"/>
              </a:lnSpc>
            </a:pPr>
            <a:r>
              <a:rPr lang="en-US" sz="1500" dirty="0"/>
              <a:t>This information is recorder in the “It’s Time to get Networked, book. Now you know who you will go too, should this issue present in your </a:t>
            </a:r>
            <a:r>
              <a:rPr lang="en-US" sz="1500" dirty="0" err="1"/>
              <a:t>joutney</a:t>
            </a:r>
            <a:r>
              <a:rPr lang="en-US" sz="1500" dirty="0"/>
              <a:t>.    </a:t>
            </a:r>
          </a:p>
        </p:txBody>
      </p:sp>
      <p:pic>
        <p:nvPicPr>
          <p:cNvPr id="6" name="Picture 5" descr="A group of people posing for a photo&#10;&#10;Description automatically generated">
            <a:extLst>
              <a:ext uri="{FF2B5EF4-FFF2-40B4-BE49-F238E27FC236}">
                <a16:creationId xmlns:a16="http://schemas.microsoft.com/office/drawing/2014/main" id="{02F74938-BA37-4F7C-9633-030CD639B8B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630994" y="969199"/>
            <a:ext cx="6916633" cy="459956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 name="Recorded Sound">
            <a:hlinkClick r:id="" action="ppaction://media"/>
            <a:extLst>
              <a:ext uri="{FF2B5EF4-FFF2-40B4-BE49-F238E27FC236}">
                <a16:creationId xmlns:a16="http://schemas.microsoft.com/office/drawing/2014/main" id="{07BF44CA-6050-4882-8358-81984B5F03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2445" y="228601"/>
            <a:ext cx="609600" cy="609600"/>
          </a:xfrm>
          <a:prstGeom prst="rect">
            <a:avLst/>
          </a:prstGeom>
        </p:spPr>
      </p:pic>
    </p:spTree>
    <p:extLst>
      <p:ext uri="{BB962C8B-B14F-4D97-AF65-F5344CB8AC3E}">
        <p14:creationId xmlns:p14="http://schemas.microsoft.com/office/powerpoint/2010/main" val="9041645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Accessing Support - Community Mapping">
            <a:hlinkClick r:id="" action="ppaction://media"/>
            <a:extLst>
              <a:ext uri="{FF2B5EF4-FFF2-40B4-BE49-F238E27FC236}">
                <a16:creationId xmlns:a16="http://schemas.microsoft.com/office/drawing/2014/main" id="{80EA2085-2DEE-4308-BC6B-BC1709F2146A}"/>
              </a:ext>
            </a:extLst>
          </p:cNvPr>
          <p:cNvPicPr>
            <a:picLocks noRot="1" noChangeAspect="1"/>
          </p:cNvPicPr>
          <p:nvPr>
            <a:videoFile r:link="rId1"/>
          </p:nvPr>
        </p:nvPicPr>
        <p:blipFill>
          <a:blip r:embed="rId3"/>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22245092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C561-589D-4149-A8F0-E593CA780543}"/>
              </a:ext>
            </a:extLst>
          </p:cNvPr>
          <p:cNvSpPr>
            <a:spLocks noGrp="1"/>
          </p:cNvSpPr>
          <p:nvPr>
            <p:ph type="title"/>
          </p:nvPr>
        </p:nvSpPr>
        <p:spPr>
          <a:xfrm>
            <a:off x="8119869" y="643466"/>
            <a:ext cx="3143875" cy="5571065"/>
          </a:xfrm>
        </p:spPr>
        <p:txBody>
          <a:bodyPr anchor="ctr">
            <a:normAutofit/>
          </a:bodyPr>
          <a:lstStyle/>
          <a:p>
            <a:r>
              <a:rPr lang="en-US" sz="3600" dirty="0"/>
              <a:t>Program Overview	</a:t>
            </a:r>
          </a:p>
        </p:txBody>
      </p:sp>
      <p:sp>
        <p:nvSpPr>
          <p:cNvPr id="10" name="Rectangle 9">
            <a:extLst>
              <a:ext uri="{FF2B5EF4-FFF2-40B4-BE49-F238E27FC236}">
                <a16:creationId xmlns:a16="http://schemas.microsoft.com/office/drawing/2014/main" id="{486BE662-8168-4D00-A390-68E716290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F2F29B-BBEF-4120-BD1A-73904CDA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3">
            <a:extLst>
              <a:ext uri="{FF2B5EF4-FFF2-40B4-BE49-F238E27FC236}">
                <a16:creationId xmlns:a16="http://schemas.microsoft.com/office/drawing/2014/main" id="{2CB157BB-2207-4221-859A-7DB1E0909D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Content Placeholder 2">
            <a:extLst>
              <a:ext uri="{FF2B5EF4-FFF2-40B4-BE49-F238E27FC236}">
                <a16:creationId xmlns:a16="http://schemas.microsoft.com/office/drawing/2014/main" id="{8B26738D-827A-46AF-86AD-D331282EEFFF}"/>
              </a:ext>
            </a:extLst>
          </p:cNvPr>
          <p:cNvGraphicFramePr>
            <a:graphicFrameLocks noGrp="1"/>
          </p:cNvGraphicFramePr>
          <p:nvPr>
            <p:ph idx="1"/>
            <p:extLst>
              <p:ext uri="{D42A27DB-BD31-4B8C-83A1-F6EECF244321}">
                <p14:modId xmlns:p14="http://schemas.microsoft.com/office/powerpoint/2010/main" val="2480959491"/>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picture containing game, table&#10;&#10;Description automatically generated">
            <a:extLst>
              <a:ext uri="{FF2B5EF4-FFF2-40B4-BE49-F238E27FC236}">
                <a16:creationId xmlns:a16="http://schemas.microsoft.com/office/drawing/2014/main" id="{657689C7-5A5C-4FA8-955F-CE0220382D26}"/>
              </a:ext>
            </a:extLst>
          </p:cNvPr>
          <p:cNvPicPr>
            <a:picLocks noChangeAspect="1"/>
          </p:cNvPicPr>
          <p:nvPr/>
        </p:nvPicPr>
        <p:blipFill>
          <a:blip r:embed="rId10"/>
          <a:stretch>
            <a:fillRect/>
          </a:stretch>
        </p:blipFill>
        <p:spPr>
          <a:xfrm>
            <a:off x="7996988" y="1419725"/>
            <a:ext cx="3753853" cy="3753853"/>
          </a:xfrm>
          <a:prstGeom prst="rect">
            <a:avLst/>
          </a:prstGeom>
        </p:spPr>
      </p:pic>
      <p:pic>
        <p:nvPicPr>
          <p:cNvPr id="3" name="Recorded Sound">
            <a:hlinkClick r:id="" action="ppaction://media"/>
            <a:extLst>
              <a:ext uri="{FF2B5EF4-FFF2-40B4-BE49-F238E27FC236}">
                <a16:creationId xmlns:a16="http://schemas.microsoft.com/office/drawing/2014/main" id="{9E88FF30-530A-4C06-A30B-439347EDBA3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9363" y="48334"/>
            <a:ext cx="609600" cy="609600"/>
          </a:xfrm>
          <a:prstGeom prst="rect">
            <a:avLst/>
          </a:prstGeom>
        </p:spPr>
      </p:pic>
    </p:spTree>
    <p:extLst>
      <p:ext uri="{BB962C8B-B14F-4D97-AF65-F5344CB8AC3E}">
        <p14:creationId xmlns:p14="http://schemas.microsoft.com/office/powerpoint/2010/main" val="9773181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Finding the Right Treatment Program">
            <a:hlinkClick r:id="" action="ppaction://media"/>
            <a:extLst>
              <a:ext uri="{FF2B5EF4-FFF2-40B4-BE49-F238E27FC236}">
                <a16:creationId xmlns:a16="http://schemas.microsoft.com/office/drawing/2014/main" id="{FACDDCFC-897E-410C-8A4D-897721CA7DBB}"/>
              </a:ext>
            </a:extLst>
          </p:cNvPr>
          <p:cNvPicPr>
            <a:picLocks noRot="1" noChangeAspect="1"/>
          </p:cNvPicPr>
          <p:nvPr>
            <a:videoFile r:link="rId1"/>
          </p:nvPr>
        </p:nvPicPr>
        <p:blipFill>
          <a:blip r:embed="rId3"/>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26130668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0129-AD2E-44F9-8ED0-3FB652C9804E}"/>
              </a:ext>
            </a:extLst>
          </p:cNvPr>
          <p:cNvSpPr>
            <a:spLocks noGrp="1"/>
          </p:cNvSpPr>
          <p:nvPr>
            <p:ph type="title"/>
          </p:nvPr>
        </p:nvSpPr>
        <p:spPr/>
        <p:txBody>
          <a:bodyPr/>
          <a:lstStyle/>
          <a:p>
            <a:r>
              <a:rPr lang="en-US" dirty="0"/>
              <a:t>Decisions, and more decisions, </a:t>
            </a:r>
          </a:p>
        </p:txBody>
      </p:sp>
      <p:sp>
        <p:nvSpPr>
          <p:cNvPr id="3" name="Content Placeholder 2">
            <a:extLst>
              <a:ext uri="{FF2B5EF4-FFF2-40B4-BE49-F238E27FC236}">
                <a16:creationId xmlns:a16="http://schemas.microsoft.com/office/drawing/2014/main" id="{EB50AB9D-E568-4D28-8B88-A51960E880F8}"/>
              </a:ext>
            </a:extLst>
          </p:cNvPr>
          <p:cNvSpPr>
            <a:spLocks noGrp="1"/>
          </p:cNvSpPr>
          <p:nvPr>
            <p:ph idx="1"/>
          </p:nvPr>
        </p:nvSpPr>
        <p:spPr/>
        <p:txBody>
          <a:bodyPr>
            <a:normAutofit/>
          </a:bodyPr>
          <a:lstStyle/>
          <a:p>
            <a:r>
              <a:rPr lang="en-US" dirty="0"/>
              <a:t>There are decision in every phase of the journey:</a:t>
            </a:r>
          </a:p>
          <a:p>
            <a:pPr lvl="1"/>
            <a:r>
              <a:rPr lang="en-US" dirty="0"/>
              <a:t>Use the F.T.R. Model to determine your solution</a:t>
            </a:r>
          </a:p>
          <a:p>
            <a:pPr lvl="1"/>
            <a:r>
              <a:rPr lang="en-US" dirty="0"/>
              <a:t>Use the Value Based Family Decision Making Model to make a decision on your course of action and set up a plan.</a:t>
            </a:r>
          </a:p>
          <a:p>
            <a:pPr lvl="1"/>
            <a:r>
              <a:rPr lang="en-US" dirty="0"/>
              <a:t>Create a flexible criteria of what you are looking for in each issue.</a:t>
            </a:r>
          </a:p>
          <a:p>
            <a:pPr lvl="1"/>
            <a:r>
              <a:rPr lang="en-US" dirty="0"/>
              <a:t>In advance, go into the community and find a support agency for each of the 32 issues.</a:t>
            </a:r>
          </a:p>
          <a:p>
            <a:pPr lvl="1"/>
            <a:r>
              <a:rPr lang="en-US" dirty="0"/>
              <a:t>Record the contact information into the “It’s Time to Get Networked Workbook”.</a:t>
            </a:r>
          </a:p>
          <a:p>
            <a:pPr marL="0" indent="0">
              <a:buNone/>
            </a:pPr>
            <a:endParaRPr lang="en-US" dirty="0"/>
          </a:p>
        </p:txBody>
      </p:sp>
      <p:pic>
        <p:nvPicPr>
          <p:cNvPr id="5" name="Recorded Sound">
            <a:hlinkClick r:id="" action="ppaction://media"/>
            <a:extLst>
              <a:ext uri="{FF2B5EF4-FFF2-40B4-BE49-F238E27FC236}">
                <a16:creationId xmlns:a16="http://schemas.microsoft.com/office/drawing/2014/main" id="{FB6296A5-2B95-457E-AD1A-E9D4749EE5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69671" y="483244"/>
            <a:ext cx="609600" cy="609600"/>
          </a:xfrm>
          <a:prstGeom prst="rect">
            <a:avLst/>
          </a:prstGeom>
        </p:spPr>
      </p:pic>
    </p:spTree>
    <p:extLst>
      <p:ext uri="{BB962C8B-B14F-4D97-AF65-F5344CB8AC3E}">
        <p14:creationId xmlns:p14="http://schemas.microsoft.com/office/powerpoint/2010/main" val="33284044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1468-F6FA-421C-B46C-398A904C5B5D}"/>
              </a:ext>
            </a:extLst>
          </p:cNvPr>
          <p:cNvSpPr>
            <a:spLocks noGrp="1"/>
          </p:cNvSpPr>
          <p:nvPr>
            <p:ph type="ctrTitle"/>
          </p:nvPr>
        </p:nvSpPr>
        <p:spPr>
          <a:xfrm>
            <a:off x="1857338" y="584789"/>
            <a:ext cx="8676222" cy="1630327"/>
          </a:xfrm>
        </p:spPr>
        <p:txBody>
          <a:bodyPr/>
          <a:lstStyle/>
          <a:p>
            <a:r>
              <a:rPr lang="en-US" b="1" dirty="0"/>
              <a:t>Conclusion</a:t>
            </a:r>
          </a:p>
        </p:txBody>
      </p:sp>
      <p:sp>
        <p:nvSpPr>
          <p:cNvPr id="3" name="Subtitle 2">
            <a:extLst>
              <a:ext uri="{FF2B5EF4-FFF2-40B4-BE49-F238E27FC236}">
                <a16:creationId xmlns:a16="http://schemas.microsoft.com/office/drawing/2014/main" id="{8E05CBDA-09ED-44B1-B9B7-C38AD9D22600}"/>
              </a:ext>
            </a:extLst>
          </p:cNvPr>
          <p:cNvSpPr>
            <a:spLocks noGrp="1"/>
          </p:cNvSpPr>
          <p:nvPr>
            <p:ph type="subTitle" idx="1"/>
          </p:nvPr>
        </p:nvSpPr>
        <p:spPr>
          <a:xfrm>
            <a:off x="1751012" y="2509284"/>
            <a:ext cx="8676222" cy="3121495"/>
          </a:xfrm>
        </p:spPr>
        <p:txBody>
          <a:bodyPr>
            <a:normAutofit/>
          </a:bodyPr>
          <a:lstStyle/>
          <a:p>
            <a:r>
              <a:rPr lang="en-US" dirty="0"/>
              <a:t>Use the tools</a:t>
            </a:r>
          </a:p>
          <a:p>
            <a:r>
              <a:rPr lang="en-US" dirty="0"/>
              <a:t>Set the criteria</a:t>
            </a:r>
          </a:p>
          <a:p>
            <a:r>
              <a:rPr lang="en-US" dirty="0"/>
              <a:t>Find the resources</a:t>
            </a:r>
          </a:p>
          <a:p>
            <a:r>
              <a:rPr lang="en-US" dirty="0"/>
              <a:t>Record their contact information</a:t>
            </a:r>
          </a:p>
          <a:p>
            <a:endParaRPr lang="en-US" dirty="0"/>
          </a:p>
          <a:p>
            <a:r>
              <a:rPr lang="en-US" dirty="0"/>
              <a:t>Complete a “</a:t>
            </a:r>
            <a:r>
              <a:rPr lang="en-US" b="1" dirty="0"/>
              <a:t>Responding to A Family Issue” </a:t>
            </a:r>
            <a:endParaRPr lang="en-US" dirty="0"/>
          </a:p>
        </p:txBody>
      </p:sp>
      <p:pic>
        <p:nvPicPr>
          <p:cNvPr id="4" name="Recorded Sound">
            <a:hlinkClick r:id="" action="ppaction://media"/>
            <a:extLst>
              <a:ext uri="{FF2B5EF4-FFF2-40B4-BE49-F238E27FC236}">
                <a16:creationId xmlns:a16="http://schemas.microsoft.com/office/drawing/2014/main" id="{8403BED4-7610-49A3-AFEE-41E30E9307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840" y="279989"/>
            <a:ext cx="609600" cy="609600"/>
          </a:xfrm>
          <a:prstGeom prst="rect">
            <a:avLst/>
          </a:prstGeom>
        </p:spPr>
      </p:pic>
    </p:spTree>
    <p:extLst>
      <p:ext uri="{BB962C8B-B14F-4D97-AF65-F5344CB8AC3E}">
        <p14:creationId xmlns:p14="http://schemas.microsoft.com/office/powerpoint/2010/main" val="13115529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3A37-0CC5-4088-B65D-DDF2187E3EE9}"/>
              </a:ext>
            </a:extLst>
          </p:cNvPr>
          <p:cNvSpPr>
            <a:spLocks noGrp="1"/>
          </p:cNvSpPr>
          <p:nvPr>
            <p:ph type="title"/>
          </p:nvPr>
        </p:nvSpPr>
        <p:spPr/>
        <p:txBody>
          <a:bodyPr/>
          <a:lstStyle/>
          <a:p>
            <a:r>
              <a:rPr lang="en-US" b="1" dirty="0"/>
              <a:t>CONTACT US:</a:t>
            </a:r>
          </a:p>
        </p:txBody>
      </p:sp>
      <p:sp>
        <p:nvSpPr>
          <p:cNvPr id="3" name="Content Placeholder 2">
            <a:extLst>
              <a:ext uri="{FF2B5EF4-FFF2-40B4-BE49-F238E27FC236}">
                <a16:creationId xmlns:a16="http://schemas.microsoft.com/office/drawing/2014/main" id="{648D4090-4C95-4596-A509-6EDCE73D7115}"/>
              </a:ext>
            </a:extLst>
          </p:cNvPr>
          <p:cNvSpPr>
            <a:spLocks noGrp="1"/>
          </p:cNvSpPr>
          <p:nvPr>
            <p:ph idx="1"/>
          </p:nvPr>
        </p:nvSpPr>
        <p:spPr/>
        <p:txBody>
          <a:bodyPr>
            <a:normAutofit fontScale="85000" lnSpcReduction="20000"/>
          </a:bodyPr>
          <a:lstStyle/>
          <a:p>
            <a:r>
              <a:rPr lang="en-US" dirty="0"/>
              <a:t>Roy </a:t>
            </a:r>
            <a:r>
              <a:rPr lang="en-US" dirty="0" err="1"/>
              <a:t>Poillon</a:t>
            </a:r>
            <a:r>
              <a:rPr lang="en-US" dirty="0"/>
              <a:t> Executive Director/Founder</a:t>
            </a:r>
          </a:p>
          <a:p>
            <a:pPr lvl="1"/>
            <a:r>
              <a:rPr lang="en-US" dirty="0"/>
              <a:t>Office: 440.385.7605  Mobile: 814.722.8946</a:t>
            </a:r>
          </a:p>
          <a:p>
            <a:pPr lvl="1"/>
            <a:r>
              <a:rPr lang="en-US" dirty="0">
                <a:hlinkClick r:id="rId2"/>
              </a:rPr>
              <a:t>Familiesimpactedbyopioids@gmail.com</a:t>
            </a:r>
            <a:endParaRPr lang="en-US" dirty="0"/>
          </a:p>
          <a:p>
            <a:pPr lvl="1"/>
            <a:r>
              <a:rPr lang="en-US" dirty="0">
                <a:hlinkClick r:id="rId3"/>
              </a:rPr>
              <a:t>www.Familiesimpactedbyopioids.com</a:t>
            </a:r>
            <a:endParaRPr lang="en-US" dirty="0"/>
          </a:p>
          <a:p>
            <a:pPr lvl="1"/>
            <a:r>
              <a:rPr lang="en-US" dirty="0"/>
              <a:t>LinkedIn Roy Poillon</a:t>
            </a:r>
          </a:p>
          <a:p>
            <a:pPr lvl="1"/>
            <a:r>
              <a:rPr lang="en-US" dirty="0"/>
              <a:t>Facebook: </a:t>
            </a:r>
            <a:r>
              <a:rPr lang="en-US" dirty="0" err="1"/>
              <a:t>Familiesimpactedbyopioids</a:t>
            </a:r>
            <a:r>
              <a:rPr lang="en-US" dirty="0"/>
              <a:t>  public group</a:t>
            </a:r>
          </a:p>
          <a:p>
            <a:pPr lvl="1"/>
            <a:r>
              <a:rPr lang="en-US" dirty="0"/>
              <a:t>Instagram: Families Impacted by Opioids </a:t>
            </a:r>
          </a:p>
          <a:p>
            <a:pPr lvl="1"/>
            <a:endParaRPr lang="en-US" dirty="0"/>
          </a:p>
          <a:p>
            <a:pPr marL="457200" lvl="1" indent="0" algn="ctr">
              <a:buNone/>
            </a:pPr>
            <a:r>
              <a:rPr lang="en-US" dirty="0"/>
              <a:t>ALWAYS SEEK THE ADVICE OF A PROFESSIONAL THERAPIEST BEFORE ACTING ON ANY PART OF THE INFORAMTION PROVIDED IN THESE PROGRAMS. </a:t>
            </a:r>
          </a:p>
          <a:p>
            <a:pPr lvl="1"/>
            <a:endParaRPr lang="en-US" dirty="0"/>
          </a:p>
        </p:txBody>
      </p:sp>
    </p:spTree>
    <p:extLst>
      <p:ext uri="{BB962C8B-B14F-4D97-AF65-F5344CB8AC3E}">
        <p14:creationId xmlns:p14="http://schemas.microsoft.com/office/powerpoint/2010/main" val="24251755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393</Words>
  <Application>Microsoft Office PowerPoint</Application>
  <PresentationFormat>Widescreen</PresentationFormat>
  <Paragraphs>38</Paragraphs>
  <Slides>8</Slides>
  <Notes>1</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Century Gothic</vt:lpstr>
      <vt:lpstr>Mesh</vt:lpstr>
      <vt:lpstr>Support Agency Mapping </vt:lpstr>
      <vt:lpstr>Treatment Center Intervention </vt:lpstr>
      <vt:lpstr>PowerPoint Presentation</vt:lpstr>
      <vt:lpstr>Program Overview </vt:lpstr>
      <vt:lpstr>PowerPoint Presentation</vt:lpstr>
      <vt:lpstr>Decisions, and more decisions, </vt:lpstr>
      <vt:lpstr>Conclusion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Treatment Center Intervention</dc:title>
  <dc:creator>Roy Poillon</dc:creator>
  <cp:lastModifiedBy>Roy Poillon</cp:lastModifiedBy>
  <cp:revision>11</cp:revision>
  <dcterms:created xsi:type="dcterms:W3CDTF">2020-05-18T16:10:39Z</dcterms:created>
  <dcterms:modified xsi:type="dcterms:W3CDTF">2020-05-19T14:16:17Z</dcterms:modified>
</cp:coreProperties>
</file>