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0" r:id="rId4"/>
    <p:sldId id="271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61" d="100"/>
          <a:sy n="61" d="100"/>
        </p:scale>
        <p:origin x="108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2401888"/>
            <a:ext cx="8458200" cy="1103313"/>
          </a:xfrm>
        </p:spPr>
        <p:txBody>
          <a:bodyPr>
            <a:normAutofit/>
          </a:bodyPr>
          <a:lstStyle/>
          <a:p>
            <a:r>
              <a:rPr lang="en-US" b="1" dirty="0"/>
              <a:t>Every Knee Shall Bow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3899938"/>
            <a:ext cx="5181600" cy="1053062"/>
          </a:xfrm>
        </p:spPr>
        <p:txBody>
          <a:bodyPr>
            <a:normAutofit/>
          </a:bodyPr>
          <a:lstStyle/>
          <a:p>
            <a:r>
              <a:rPr lang="en-US" sz="4000" b="1" dirty="0"/>
              <a:t>Philippians 2:5-11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990600"/>
          </a:xfrm>
        </p:spPr>
        <p:txBody>
          <a:bodyPr>
            <a:normAutofit fontScale="90000"/>
          </a:bodyPr>
          <a:lstStyle/>
          <a:p>
            <a:r>
              <a:rPr lang="en-US" sz="6000" b="1" dirty="0"/>
              <a:t>Philippians 2:5-11 (KJV)</a:t>
            </a:r>
            <a:br>
              <a:rPr lang="en-US" dirty="0"/>
            </a:br>
            <a:r>
              <a:rPr lang="en-US" dirty="0"/>
              <a:t>  </a:t>
            </a:r>
            <a:endParaRPr lang="en-US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952" y="1676400"/>
            <a:ext cx="10972800" cy="4517136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5"/>
            </a:pPr>
            <a:r>
              <a:rPr lang="en-US" sz="4400" dirty="0"/>
              <a:t>Let this mind be in you, which was also in Christ Jesus:</a:t>
            </a:r>
          </a:p>
          <a:p>
            <a:pPr marL="852678" indent="-742950">
              <a:buFont typeface="+mj-lt"/>
              <a:buAutoNum type="arabicParenR" startAt="5"/>
            </a:pPr>
            <a:r>
              <a:rPr lang="en-US" sz="4400" dirty="0"/>
              <a:t>Who, being in the form of God, thought it not robbery to be equal with God:</a:t>
            </a:r>
          </a:p>
          <a:p>
            <a:pPr marL="852678" indent="-742950">
              <a:buFont typeface="+mj-lt"/>
              <a:buAutoNum type="arabicParenR" startAt="5"/>
            </a:pPr>
            <a:r>
              <a:rPr lang="en-US" sz="4400" dirty="0"/>
              <a:t>But made himself of no reputation, and took upon him the form of a servant, and was made in the likeness of men: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952" y="838200"/>
            <a:ext cx="10972800" cy="5355336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8"/>
            </a:pPr>
            <a:r>
              <a:rPr lang="en-US" sz="4400" dirty="0"/>
              <a:t>And being found in fashion as a man, he humbled himself, and became obedient unto death, even the death of the cross.</a:t>
            </a:r>
          </a:p>
          <a:p>
            <a:pPr marL="852678" indent="-742950">
              <a:buFont typeface="+mj-lt"/>
              <a:buAutoNum type="arabicParenR" startAt="8"/>
            </a:pPr>
            <a:r>
              <a:rPr lang="en-US" sz="4400" dirty="0"/>
              <a:t>Wherefore God also hath highly exalted him, and given him a name which is above every name:</a:t>
            </a:r>
          </a:p>
        </p:txBody>
      </p:sp>
    </p:spTree>
    <p:extLst>
      <p:ext uri="{BB962C8B-B14F-4D97-AF65-F5344CB8AC3E}">
        <p14:creationId xmlns:p14="http://schemas.microsoft.com/office/powerpoint/2010/main" val="3538494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952" y="838200"/>
            <a:ext cx="10972800" cy="5355336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10"/>
            </a:pPr>
            <a:r>
              <a:rPr lang="en-US" sz="4400" dirty="0"/>
              <a:t>That at the name of Jesus every knee should bow, of things in heaven, and things in earth, and things under the earth;</a:t>
            </a:r>
          </a:p>
          <a:p>
            <a:pPr marL="852678" indent="-742950">
              <a:buFont typeface="+mj-lt"/>
              <a:buAutoNum type="arabicParenR" startAt="10"/>
            </a:pPr>
            <a:r>
              <a:rPr lang="en-US" sz="4400" dirty="0"/>
              <a:t>And that every tongue should confess that Jesus Christ is Lord, to the glory of God the Father.</a:t>
            </a:r>
          </a:p>
        </p:txBody>
      </p:sp>
    </p:spTree>
    <p:extLst>
      <p:ext uri="{BB962C8B-B14F-4D97-AF65-F5344CB8AC3E}">
        <p14:creationId xmlns:p14="http://schemas.microsoft.com/office/powerpoint/2010/main" val="2932621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0"/>
            <a:ext cx="8229600" cy="914400"/>
          </a:xfrm>
        </p:spPr>
        <p:txBody>
          <a:bodyPr>
            <a:noAutofit/>
          </a:bodyPr>
          <a:lstStyle/>
          <a:p>
            <a:pPr algn="ctr"/>
            <a:r>
              <a:rPr lang="en-US" b="1" i="1" dirty="0"/>
              <a:t>The Humiliation Of Jesus</a:t>
            </a:r>
            <a:br>
              <a:rPr lang="en-US" sz="3200" dirty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974336"/>
          </a:xfrm>
        </p:spPr>
        <p:txBody>
          <a:bodyPr>
            <a:normAutofit lnSpcReduction="10000"/>
          </a:bodyPr>
          <a:lstStyle/>
          <a:p>
            <a:r>
              <a:rPr lang="en-US" sz="4400" b="1" dirty="0"/>
              <a:t>He started at the highest place </a:t>
            </a:r>
          </a:p>
          <a:p>
            <a:r>
              <a:rPr lang="en-US" sz="4400" b="1" dirty="0"/>
              <a:t>He travelled to the lowest place</a:t>
            </a:r>
          </a:p>
          <a:p>
            <a:r>
              <a:rPr lang="en-US" sz="4400" b="1" dirty="0"/>
              <a:t>He became a servant</a:t>
            </a:r>
          </a:p>
          <a:p>
            <a:r>
              <a:rPr lang="en-US" sz="4400" b="1" dirty="0"/>
              <a:t>He became a human</a:t>
            </a:r>
          </a:p>
          <a:p>
            <a:r>
              <a:rPr lang="en-US" sz="4400" b="1" dirty="0"/>
              <a:t>He became obedient to death</a:t>
            </a:r>
          </a:p>
          <a:p>
            <a:r>
              <a:rPr lang="en-US" sz="4400" b="1" dirty="0"/>
              <a:t>He suffered the humiliation of the cross</a:t>
            </a:r>
          </a:p>
          <a:p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990600"/>
          </a:xfrm>
        </p:spPr>
        <p:txBody>
          <a:bodyPr>
            <a:noAutofit/>
          </a:bodyPr>
          <a:lstStyle/>
          <a:p>
            <a:pPr algn="ctr"/>
            <a:br>
              <a:rPr lang="en-US" b="1" i="1" dirty="0"/>
            </a:br>
            <a:r>
              <a:rPr lang="en-US" b="1" i="1" dirty="0"/>
              <a:t>The Exaltation of Jesus</a:t>
            </a:r>
            <a:br>
              <a:rPr lang="en-US" dirty="0"/>
            </a:br>
            <a:br>
              <a:rPr lang="en-US" sz="3200" dirty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5279136"/>
          </a:xfrm>
        </p:spPr>
        <p:txBody>
          <a:bodyPr>
            <a:noAutofit/>
          </a:bodyPr>
          <a:lstStyle/>
          <a:p>
            <a:r>
              <a:rPr lang="en-US" sz="4400" b="1" dirty="0"/>
              <a:t>God exalted Him to the highest place</a:t>
            </a:r>
          </a:p>
          <a:p>
            <a:r>
              <a:rPr lang="en-US" sz="4400" b="1" dirty="0"/>
              <a:t>God gave Him a name above every other name </a:t>
            </a:r>
          </a:p>
          <a:p>
            <a:r>
              <a:rPr lang="en-US" sz="4400" b="1" dirty="0"/>
              <a:t>Every knee will bow and every tongue will confess Him</a:t>
            </a:r>
          </a:p>
          <a:p>
            <a:r>
              <a:rPr lang="en-US" sz="4400" b="1" dirty="0"/>
              <a:t>This will bring all glory to the Father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229600" cy="838200"/>
          </a:xfrm>
        </p:spPr>
        <p:txBody>
          <a:bodyPr>
            <a:noAutofit/>
          </a:bodyPr>
          <a:lstStyle/>
          <a:p>
            <a:pPr algn="ctr"/>
            <a:br>
              <a:rPr lang="en-US" b="1" dirty="0"/>
            </a:br>
            <a:br>
              <a:rPr lang="en-US" b="1" dirty="0"/>
            </a:br>
            <a:r>
              <a:rPr lang="en-US" b="1" i="1" dirty="0"/>
              <a:t>The Rejection of Man</a:t>
            </a:r>
            <a:br>
              <a:rPr lang="en-US" dirty="0"/>
            </a:br>
            <a:br>
              <a:rPr lang="en-US" dirty="0"/>
            </a:br>
            <a:br>
              <a:rPr lang="en-US" sz="3200" dirty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10972800" cy="4440936"/>
          </a:xfrm>
        </p:spPr>
        <p:txBody>
          <a:bodyPr>
            <a:normAutofit/>
          </a:bodyPr>
          <a:lstStyle/>
          <a:p>
            <a:r>
              <a:rPr lang="en-US" sz="4400" b="1" dirty="0"/>
              <a:t>You have been given a choice</a:t>
            </a:r>
          </a:p>
          <a:p>
            <a:r>
              <a:rPr lang="en-US" sz="4400" b="1" dirty="0"/>
              <a:t>He will be acknowledged either now or in the afterlife</a:t>
            </a:r>
          </a:p>
          <a:p>
            <a:r>
              <a:rPr lang="en-US" sz="4400" b="1" dirty="0"/>
              <a:t>Confess Him now or later</a:t>
            </a:r>
            <a:endParaRPr lang="en-US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153</TotalTime>
  <Words>253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Georgia</vt:lpstr>
      <vt:lpstr>Trebuchet MS</vt:lpstr>
      <vt:lpstr>Wingdings 2</vt:lpstr>
      <vt:lpstr>Urban</vt:lpstr>
      <vt:lpstr>Every Knee Shall Bow</vt:lpstr>
      <vt:lpstr>Philippians 2:5-11 (KJV)   </vt:lpstr>
      <vt:lpstr>PowerPoint Presentation</vt:lpstr>
      <vt:lpstr>PowerPoint Presentation</vt:lpstr>
      <vt:lpstr>The Humiliation Of Jesus </vt:lpstr>
      <vt:lpstr> The Exaltation of Jesus  </vt:lpstr>
      <vt:lpstr>  The Rejection of Man  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Young, Joel</cp:lastModifiedBy>
  <cp:revision>24</cp:revision>
  <dcterms:created xsi:type="dcterms:W3CDTF">2010-10-31T05:03:18Z</dcterms:created>
  <dcterms:modified xsi:type="dcterms:W3CDTF">2018-11-04T15:59:48Z</dcterms:modified>
</cp:coreProperties>
</file>