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4E2"/>
    <a:srgbClr val="976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6" autoAdjust="0"/>
  </p:normalViewPr>
  <p:slideViewPr>
    <p:cSldViewPr snapToGrid="0" snapToObjects="1">
      <p:cViewPr varScale="1">
        <p:scale>
          <a:sx n="51" d="100"/>
          <a:sy n="51" d="100"/>
        </p:scale>
        <p:origin x="57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7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1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4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0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2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E3871-DD73-7F44-8B55-60BF502991BB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9360-DEAB-9347-BBBE-0F964707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0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6621" y="173183"/>
            <a:ext cx="4995532" cy="1138773"/>
          </a:xfrm>
          <a:prstGeom prst="rect">
            <a:avLst/>
          </a:prstGeom>
          <a:ln w="762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Marker Felt"/>
                <a:cs typeface="Marker Felt"/>
              </a:rPr>
              <a:t> </a:t>
            </a:r>
            <a:r>
              <a:rPr lang="en-US" sz="3600" i="1" dirty="0">
                <a:latin typeface="Marker Felt"/>
                <a:cs typeface="Marker Felt"/>
              </a:rPr>
              <a:t>Miss Riley’s Weekly News</a:t>
            </a:r>
          </a:p>
          <a:p>
            <a:pPr algn="ctr"/>
            <a:r>
              <a:rPr lang="en-US" sz="3200" dirty="0">
                <a:latin typeface="Marker Felt"/>
                <a:cs typeface="Marker Felt"/>
              </a:rPr>
              <a:t>Week of: September 3</a:t>
            </a:r>
            <a:r>
              <a:rPr lang="en-US" sz="3200" baseline="30000" dirty="0">
                <a:latin typeface="Marker Felt"/>
                <a:cs typeface="Marker Felt"/>
              </a:rPr>
              <a:t>rd</a:t>
            </a:r>
            <a:r>
              <a:rPr lang="en-US" sz="3200" dirty="0">
                <a:latin typeface="Marker Felt"/>
                <a:cs typeface="Marker Felt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739" y="1762074"/>
            <a:ext cx="3509414" cy="7294305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arker Felt"/>
                <a:cs typeface="Marker Felt"/>
              </a:rPr>
              <a:t>What We Are Learning</a:t>
            </a: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  <a:cs typeface="Marker Felt"/>
              </a:rPr>
              <a:t>Theme: </a:t>
            </a:r>
            <a:r>
              <a:rPr lang="en-US" sz="2400" dirty="0">
                <a:latin typeface="Marker Felt"/>
                <a:cs typeface="Marker Felt"/>
              </a:rPr>
              <a:t>Apples</a:t>
            </a:r>
          </a:p>
          <a:p>
            <a:endParaRPr lang="en-US" sz="2400" b="1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</a:rPr>
              <a:t>Art: </a:t>
            </a:r>
            <a:r>
              <a:rPr lang="en-US" sz="2400" dirty="0">
                <a:latin typeface="Marker Felt"/>
              </a:rPr>
              <a:t>Apple Stamping</a:t>
            </a:r>
          </a:p>
          <a:p>
            <a:endParaRPr lang="en-US" sz="2400" b="1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</a:rPr>
              <a:t>Math: </a:t>
            </a:r>
            <a:r>
              <a:rPr lang="en-US" sz="2400" dirty="0">
                <a:latin typeface="Marker Felt"/>
              </a:rPr>
              <a:t>Apple Seed    		  		Counting</a:t>
            </a:r>
          </a:p>
          <a:p>
            <a:endParaRPr lang="en-US" sz="2400" b="1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</a:rPr>
              <a:t>Science: </a:t>
            </a:r>
            <a:r>
              <a:rPr lang="en-US" sz="2400" dirty="0">
                <a:latin typeface="Marker Felt"/>
              </a:rPr>
              <a:t>Apple Volcano</a:t>
            </a:r>
          </a:p>
          <a:p>
            <a:endParaRPr lang="en-US" sz="2400" b="1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</a:rPr>
              <a:t>Literacy: </a:t>
            </a:r>
            <a:r>
              <a:rPr lang="en-US" sz="2400" dirty="0">
                <a:latin typeface="Marker Felt"/>
              </a:rPr>
              <a:t>Apple Tree Letter </a:t>
            </a:r>
          </a:p>
          <a:p>
            <a:r>
              <a:rPr lang="en-US" sz="2400" dirty="0">
                <a:latin typeface="Marker Felt"/>
              </a:rPr>
              <a:t>			Matching</a:t>
            </a:r>
          </a:p>
          <a:p>
            <a:endParaRPr lang="en-US" sz="2400" b="1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Marker Felt"/>
              </a:rPr>
              <a:t>Fine Motor: </a:t>
            </a:r>
            <a:r>
              <a:rPr lang="en-US" sz="2400" dirty="0">
                <a:latin typeface="Marker Felt"/>
              </a:rPr>
              <a:t>Bobbing for </a:t>
            </a:r>
          </a:p>
          <a:p>
            <a:r>
              <a:rPr lang="en-US" sz="2400" dirty="0">
                <a:latin typeface="Marker Felt"/>
              </a:rPr>
              <a:t>				Apples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0" y="1686648"/>
            <a:ext cx="2872153" cy="4616648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arker Felt"/>
                <a:cs typeface="Marker Felt"/>
              </a:rPr>
              <a:t>Important Dates</a:t>
            </a:r>
          </a:p>
          <a:p>
            <a:r>
              <a:rPr lang="en-US" sz="2400" dirty="0">
                <a:solidFill>
                  <a:srgbClr val="FF0000"/>
                </a:solidFill>
                <a:latin typeface="Marker Felt"/>
                <a:cs typeface="Marker Felt"/>
              </a:rPr>
              <a:t>Monday: </a:t>
            </a:r>
            <a:r>
              <a:rPr lang="en-US" sz="2400" dirty="0">
                <a:latin typeface="Marker Felt"/>
                <a:cs typeface="Marker Felt"/>
              </a:rPr>
              <a:t>No School</a:t>
            </a:r>
            <a:endParaRPr lang="en-US" sz="2400" dirty="0">
              <a:solidFill>
                <a:srgbClr val="FF0000"/>
              </a:solidFill>
              <a:latin typeface="Marker Felt"/>
              <a:cs typeface="Marker Felt"/>
            </a:endParaRPr>
          </a:p>
          <a:p>
            <a:r>
              <a:rPr lang="en-US" sz="2400" dirty="0">
                <a:solidFill>
                  <a:srgbClr val="FF0000"/>
                </a:solidFill>
                <a:latin typeface="Marker Felt"/>
                <a:cs typeface="Marker Felt"/>
              </a:rPr>
              <a:t>  (9/3)</a:t>
            </a:r>
          </a:p>
          <a:p>
            <a:r>
              <a:rPr lang="en-US" sz="2400" dirty="0">
                <a:solidFill>
                  <a:srgbClr val="FF0000"/>
                </a:solidFill>
                <a:latin typeface="Marker Felt"/>
                <a:cs typeface="Marker Felt"/>
              </a:rPr>
              <a:t>Tuesday: </a:t>
            </a:r>
            <a:r>
              <a:rPr lang="en-US" sz="2400" dirty="0">
                <a:latin typeface="Marker Felt"/>
                <a:cs typeface="Marker Felt"/>
              </a:rPr>
              <a:t>Gymnastics </a:t>
            </a:r>
            <a:endParaRPr lang="en-US" sz="2400" dirty="0">
              <a:solidFill>
                <a:srgbClr val="FF0000"/>
              </a:solidFill>
              <a:latin typeface="Marker Felt"/>
              <a:cs typeface="Marker Felt"/>
            </a:endParaRPr>
          </a:p>
          <a:p>
            <a:r>
              <a:rPr lang="en-US" sz="2400" dirty="0">
                <a:solidFill>
                  <a:srgbClr val="FF0000"/>
                </a:solidFill>
                <a:latin typeface="Marker Felt"/>
                <a:cs typeface="Marker Felt"/>
              </a:rPr>
              <a:t>  (9/4)  		</a:t>
            </a:r>
            <a:r>
              <a:rPr lang="en-US" sz="2400" dirty="0">
                <a:latin typeface="Marker Felt"/>
                <a:cs typeface="Marker Felt"/>
              </a:rPr>
              <a:t>10-10:45 </a:t>
            </a:r>
            <a:endParaRPr lang="en-US" sz="2400" dirty="0">
              <a:solidFill>
                <a:srgbClr val="FF0000"/>
              </a:solidFill>
              <a:latin typeface="Marker Felt"/>
              <a:cs typeface="Marker Felt"/>
            </a:endParaRPr>
          </a:p>
          <a:p>
            <a:r>
              <a:rPr lang="en-US" sz="2400" dirty="0">
                <a:solidFill>
                  <a:srgbClr val="FF0000"/>
                </a:solidFill>
                <a:latin typeface="Marker Felt"/>
              </a:rPr>
              <a:t>Tuesday: </a:t>
            </a:r>
            <a:r>
              <a:rPr lang="en-US" sz="2400" dirty="0">
                <a:latin typeface="Marker Felt"/>
              </a:rPr>
              <a:t>Fire Drill</a:t>
            </a:r>
            <a:endParaRPr lang="en-US" sz="2400" dirty="0">
              <a:solidFill>
                <a:srgbClr val="FF0000"/>
              </a:solidFill>
              <a:latin typeface="Marker Felt"/>
            </a:endParaRPr>
          </a:p>
          <a:p>
            <a:r>
              <a:rPr lang="en-US" sz="2400" dirty="0">
                <a:solidFill>
                  <a:srgbClr val="FF0000"/>
                </a:solidFill>
                <a:latin typeface="Marker Felt"/>
              </a:rPr>
              <a:t>  (9/4)</a:t>
            </a:r>
            <a:r>
              <a:rPr lang="en-US" sz="2400" dirty="0">
                <a:latin typeface="Marker Felt"/>
              </a:rPr>
              <a:t>         10 A.M.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09999" y="6440278"/>
            <a:ext cx="2872153" cy="2616101"/>
          </a:xfrm>
          <a:prstGeom prst="rect">
            <a:avLst/>
          </a:prstGeom>
          <a:noFill/>
          <a:ln w="76200" cmpd="sng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arker Felt"/>
                <a:cs typeface="Marker Felt"/>
              </a:rPr>
              <a:t>Reminders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will be attending gymnastics every Tuesday in September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Please send jackets for chilly morning playground time. </a:t>
            </a:r>
          </a:p>
        </p:txBody>
      </p:sp>
      <p:pic>
        <p:nvPicPr>
          <p:cNvPr id="12" name="Picture 11" descr="owl-holding-rul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30" y="7460088"/>
            <a:ext cx="1733570" cy="1510729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60" y="0"/>
            <a:ext cx="1547461" cy="1669252"/>
          </a:xfrm>
          <a:prstGeom prst="rect">
            <a:avLst/>
          </a:prstGeom>
        </p:spPr>
      </p:pic>
      <p:pic>
        <p:nvPicPr>
          <p:cNvPr id="16" name="Picture 15" descr="owl bo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671" y="4572000"/>
            <a:ext cx="1065351" cy="162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3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61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Marker Felt</vt:lpstr>
      <vt:lpstr>Office Theme</vt:lpstr>
      <vt:lpstr>PowerPoint Presentation</vt:lpstr>
    </vt:vector>
  </TitlesOfParts>
  <Company>kcs - cbes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Crawford</dc:creator>
  <cp:lastModifiedBy>Riley Hall</cp:lastModifiedBy>
  <cp:revision>14</cp:revision>
  <cp:lastPrinted>2018-08-30T22:31:42Z</cp:lastPrinted>
  <dcterms:created xsi:type="dcterms:W3CDTF">2013-06-29T01:16:55Z</dcterms:created>
  <dcterms:modified xsi:type="dcterms:W3CDTF">2018-08-30T22:33:35Z</dcterms:modified>
</cp:coreProperties>
</file>