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92" y="-66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aramond" pitchFamily="18" charset="0"/>
              </a:defRPr>
            </a:lvl1pPr>
          </a:lstStyle>
          <a:p>
            <a:endParaRPr 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aramond" pitchFamily="18" charset="0"/>
              </a:defRPr>
            </a:lvl1pPr>
          </a:lstStyle>
          <a:p>
            <a:fld id="{A58AA438-9425-402E-968F-E5D2444C983B}" type="datetimeFigureOut">
              <a:rPr lang="en-US"/>
              <a:pPr/>
              <a:t>11/3/2010</a:t>
            </a:fld>
            <a:endParaRPr lang="en-US"/>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EE5E420B-CEA6-4BA2-9423-602BB0F2AB7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AF9582E-66FF-477C-B053-8E00DBAECA89}" type="datetimeFigureOut">
              <a:rPr lang="en-US"/>
              <a:pPr>
                <a:defRPr/>
              </a:pPr>
              <a:t>11/3/2010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7EB5AB9-9AF2-447D-91B1-5666E160B6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AED6082-EC31-4090-8D42-80015E354DB9}" type="datetime1">
              <a:rPr lang="en-US"/>
              <a:pPr>
                <a:defRPr/>
              </a:pPr>
              <a:t>11/3/2010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4AC55C-51D6-439A-B40C-8A55D2C5E14C}"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CDFCC3BF-6B12-4454-B7C2-7BD5BAADB01F}" type="datetime1">
              <a:rPr lang="en-US"/>
              <a:pPr>
                <a:defRPr/>
              </a:pPr>
              <a:t>11/3/2010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8ABFC9-4B93-49A8-A35D-59A228B1669E}"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8807CD59-D175-4ED0-BE5A-9BFF1A17C27F}" type="datetime1">
              <a:rPr lang="en-US"/>
              <a:pPr>
                <a:defRPr/>
              </a:pPr>
              <a:t>11/3/2010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9BE8AC-9E71-49A3-A045-12371343449D}"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lvl1pPr>
              <a:defRPr b="1"/>
            </a:lvl1pPr>
            <a:lvl2pPr>
              <a:defRPr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7CC6970-39F1-4E4B-98F9-D76F1BA1B8DF}" type="datetime1">
              <a:rPr lang="en-US"/>
              <a:pPr>
                <a:defRPr/>
              </a:pPr>
              <a:t>11/3/2010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6FFAA0-B65C-4F5B-9B60-115DF3A51555}"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83B1BEEC-18A8-4F92-B3FC-AC3DCAF6AD0D}" type="datetime1">
              <a:rPr lang="en-US"/>
              <a:pPr>
                <a:defRPr/>
              </a:pPr>
              <a:t>11/3/2010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8EBDF9D-E42B-4D69-84C3-918F54783BDD}"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306D749E-0411-4573-AC63-F3701496DFFF}" type="datetime1">
              <a:rPr lang="en-US"/>
              <a:pPr>
                <a:defRPr/>
              </a:pPr>
              <a:t>11/3/2010</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28F2A111-E73D-4DB9-9E16-0C0DFDB03500}"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Date Placeholder 6"/>
          <p:cNvSpPr>
            <a:spLocks noGrp="1"/>
          </p:cNvSpPr>
          <p:nvPr>
            <p:ph type="dt" sz="half" idx="15"/>
          </p:nvPr>
        </p:nvSpPr>
        <p:spPr/>
        <p:txBody>
          <a:bodyPr/>
          <a:lstStyle>
            <a:lvl1pPr>
              <a:defRPr/>
            </a:lvl1pPr>
          </a:lstStyle>
          <a:p>
            <a:pPr>
              <a:defRPr/>
            </a:pPr>
            <a:fld id="{35807FE1-243E-4245-BB32-E8091252FC03}" type="datetime1">
              <a:rPr lang="en-US"/>
              <a:pPr>
                <a:defRPr/>
              </a:pPr>
              <a:t>11/3/2010</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9A12A867-BE0C-49B3-A7F0-C60050AC501F}"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1D2CA56C-962C-4E63-A9B0-5D8251348B06}" type="datetime1">
              <a:rPr lang="en-US"/>
              <a:pPr>
                <a:defRPr/>
              </a:pPr>
              <a:t>11/3/2010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930927F-50B3-4F29-ACDA-1517F6991A61}"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2710AC6-098B-4155-AB65-E2209C47ADA4}" type="datetime1">
              <a:rPr lang="en-US"/>
              <a:pPr>
                <a:defRPr/>
              </a:pPr>
              <a:t>11/3/2010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06AA48-E631-45C9-B283-B50F7205A16F}"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a:ln/>
        </p:spPr>
        <p:txBody>
          <a:bodyPr/>
          <a:lstStyle>
            <a:lvl1pPr>
              <a:defRPr/>
            </a:lvl1pPr>
          </a:lstStyle>
          <a:p>
            <a:pPr>
              <a:defRPr/>
            </a:pPr>
            <a:fld id="{29AF903F-C106-4807-8756-4BAA8886514B}" type="datetime1">
              <a:rPr lang="en-US"/>
              <a:pPr>
                <a:defRPr/>
              </a:pPr>
              <a:t>11/3/2010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F4E6DB4E-30F6-4FA7-A3AD-FFB22B3BA830}"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AE6CB8A-E8BF-47AF-8C1D-6AB0C0AF779D}" type="datetime1">
              <a:rPr lang="en-US"/>
              <a:pPr>
                <a:defRPr/>
              </a:pPr>
              <a:t>11/3/2010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C040E28-D766-415D-8E65-DC7539198DA8}"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defRPr>
            </a:lvl1pPr>
          </a:lstStyle>
          <a:p>
            <a:pPr>
              <a:defRPr/>
            </a:pPr>
            <a:fld id="{DC519AC2-4584-4B40-8589-9ED5BD9D4971}" type="datetime1">
              <a:rPr lang="en-US"/>
              <a:pPr>
                <a:defRPr/>
              </a:pPr>
              <a:t>11/3/2010</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defRPr>
            </a:lvl1pPr>
          </a:lstStyle>
          <a:p>
            <a:pPr>
              <a:defRPr/>
            </a:pPr>
            <a:fld id="{779BE08B-0E2E-42D6-BA08-8FD753E2AB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0" r:id="rId8"/>
    <p:sldLayoutId id="2147483678" r:id="rId9"/>
    <p:sldLayoutId id="2147483669" r:id="rId10"/>
    <p:sldLayoutId id="2147483668" r:id="rId11"/>
  </p:sldLayoutIdLst>
  <p:transition spd="slow">
    <p:fade/>
  </p:transition>
  <p:hf hdr="0" ftr="0" dt="0"/>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itchFamily="18" charset="0"/>
        </a:defRPr>
      </a:lvl2pPr>
      <a:lvl3pPr algn="ctr" rtl="0" fontAlgn="base">
        <a:spcBef>
          <a:spcPct val="0"/>
        </a:spcBef>
        <a:spcAft>
          <a:spcPct val="0"/>
        </a:spcAft>
        <a:defRPr sz="3600">
          <a:solidFill>
            <a:schemeClr val="tx1"/>
          </a:solidFill>
          <a:latin typeface="Garamond" pitchFamily="18" charset="0"/>
        </a:defRPr>
      </a:lvl3pPr>
      <a:lvl4pPr algn="ctr" rtl="0" fontAlgn="base">
        <a:spcBef>
          <a:spcPct val="0"/>
        </a:spcBef>
        <a:spcAft>
          <a:spcPct val="0"/>
        </a:spcAft>
        <a:defRPr sz="3600">
          <a:solidFill>
            <a:schemeClr val="tx1"/>
          </a:solidFill>
          <a:latin typeface="Garamond" pitchFamily="18" charset="0"/>
        </a:defRPr>
      </a:lvl4pPr>
      <a:lvl5pPr algn="ctr" rtl="0" fontAlgn="base">
        <a:spcBef>
          <a:spcPct val="0"/>
        </a:spcBef>
        <a:spcAft>
          <a:spcPct val="0"/>
        </a:spcAft>
        <a:defRPr sz="36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990600"/>
            <a:ext cx="6553200" cy="2392363"/>
          </a:xfrm>
        </p:spPr>
        <p:txBody>
          <a:bodyPr>
            <a:noAutofit/>
          </a:bodyPr>
          <a:lstStyle/>
          <a:p>
            <a:pPr fontAlgn="auto">
              <a:spcAft>
                <a:spcPts val="0"/>
              </a:spcAft>
              <a:defRPr/>
            </a:pPr>
            <a:r>
              <a:rPr lang="en-US" sz="4400" b="1" dirty="0" smtClean="0">
                <a:latin typeface="Footlight MT Light" pitchFamily="18" charset="0"/>
              </a:rPr>
              <a:t>Comprehending </a:t>
            </a:r>
            <a:br>
              <a:rPr lang="en-US" sz="4400" b="1" dirty="0" smtClean="0">
                <a:latin typeface="Footlight MT Light" pitchFamily="18" charset="0"/>
              </a:rPr>
            </a:br>
            <a:r>
              <a:rPr lang="en-US" sz="4400" b="1" dirty="0" smtClean="0">
                <a:latin typeface="Footlight MT Light" pitchFamily="18" charset="0"/>
              </a:rPr>
              <a:t>The</a:t>
            </a:r>
            <a:br>
              <a:rPr lang="en-US" sz="4400" b="1" dirty="0" smtClean="0">
                <a:latin typeface="Footlight MT Light" pitchFamily="18" charset="0"/>
              </a:rPr>
            </a:br>
            <a:r>
              <a:rPr lang="en-US" sz="4400" b="1" dirty="0" smtClean="0">
                <a:latin typeface="Footlight MT Light" pitchFamily="18" charset="0"/>
              </a:rPr>
              <a:t>“</a:t>
            </a:r>
            <a:r>
              <a:rPr lang="en-US" sz="4800" b="1" dirty="0" smtClean="0">
                <a:latin typeface="Footlight MT Light" pitchFamily="18" charset="0"/>
              </a:rPr>
              <a:t>will</a:t>
            </a:r>
            <a:r>
              <a:rPr lang="en-US" sz="4400" b="1" dirty="0" smtClean="0">
                <a:latin typeface="Footlight MT Light" pitchFamily="18" charset="0"/>
              </a:rPr>
              <a:t>   of   </a:t>
            </a:r>
            <a:r>
              <a:rPr lang="en-US" sz="5400" b="1" dirty="0" smtClean="0">
                <a:latin typeface="Footlight MT Light" pitchFamily="18" charset="0"/>
              </a:rPr>
              <a:t>god”</a:t>
            </a:r>
            <a:endParaRPr lang="en-US" sz="5400" b="1" dirty="0">
              <a:latin typeface="Footlight MT Light" pitchFamily="18" charset="0"/>
            </a:endParaRPr>
          </a:p>
        </p:txBody>
      </p:sp>
      <p:sp>
        <p:nvSpPr>
          <p:cNvPr id="3" name="Subtitle 2"/>
          <p:cNvSpPr>
            <a:spLocks noGrp="1"/>
          </p:cNvSpPr>
          <p:nvPr>
            <p:ph type="subTitle" idx="1"/>
          </p:nvPr>
        </p:nvSpPr>
        <p:spPr>
          <a:xfrm>
            <a:off x="1371600" y="3886200"/>
            <a:ext cx="6400800" cy="762000"/>
          </a:xfrm>
        </p:spPr>
        <p:txBody>
          <a:bodyPr rtlCol="0">
            <a:normAutofit fontScale="77500" lnSpcReduction="20000"/>
          </a:bodyPr>
          <a:lstStyle/>
          <a:p>
            <a:pPr fontAlgn="auto">
              <a:spcAft>
                <a:spcPts val="0"/>
              </a:spcAft>
              <a:defRPr/>
            </a:pPr>
            <a:r>
              <a:rPr lang="en-US" sz="3200" b="1" dirty="0" smtClean="0"/>
              <a:t>It is amazing and we should be in awe</a:t>
            </a:r>
            <a:r>
              <a:rPr lang="en-US" sz="4000" dirty="0" smtClean="0"/>
              <a:t> </a:t>
            </a:r>
            <a:r>
              <a:rPr lang="en-US" sz="2900" dirty="0" smtClean="0"/>
              <a:t>!</a:t>
            </a:r>
            <a:endParaRPr lang="en-US" dirty="0"/>
          </a:p>
        </p:txBody>
      </p:sp>
      <p:sp>
        <p:nvSpPr>
          <p:cNvPr id="4" name="Slide Number Placeholder 3"/>
          <p:cNvSpPr>
            <a:spLocks noGrp="1"/>
          </p:cNvSpPr>
          <p:nvPr>
            <p:ph type="sldNum" sz="quarter" idx="12"/>
          </p:nvPr>
        </p:nvSpPr>
        <p:spPr/>
        <p:txBody>
          <a:bodyPr/>
          <a:lstStyle/>
          <a:p>
            <a:pPr>
              <a:defRPr/>
            </a:pPr>
            <a:fld id="{4222FF7D-D4C4-49FA-B959-96D6ED589301}" type="slidenum">
              <a:rPr lang="en-US"/>
              <a:pPr>
                <a:defRPr/>
              </a:pPr>
              <a:t>1</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162800" cy="838200"/>
          </a:xfrm>
        </p:spPr>
        <p:txBody>
          <a:bodyPr>
            <a:normAutofit fontScale="90000"/>
          </a:bodyPr>
          <a:lstStyle/>
          <a:p>
            <a:pPr fontAlgn="auto">
              <a:spcAft>
                <a:spcPts val="0"/>
              </a:spcAft>
              <a:defRPr/>
            </a:pPr>
            <a:r>
              <a:rPr lang="en-US" dirty="0" smtClean="0"/>
              <a:t>Christ came as a servant</a:t>
            </a:r>
            <a:endParaRPr lang="en-US" dirty="0"/>
          </a:p>
        </p:txBody>
      </p:sp>
      <p:sp>
        <p:nvSpPr>
          <p:cNvPr id="3" name="Content Placeholder 2"/>
          <p:cNvSpPr>
            <a:spLocks noGrp="1"/>
          </p:cNvSpPr>
          <p:nvPr>
            <p:ph idx="1"/>
          </p:nvPr>
        </p:nvSpPr>
        <p:spPr>
          <a:xfrm>
            <a:off x="1371600" y="2438400"/>
            <a:ext cx="6400800" cy="3048000"/>
          </a:xfrm>
        </p:spPr>
        <p:txBody>
          <a:bodyPr rtlCol="0">
            <a:normAutofit fontScale="92500"/>
          </a:bodyPr>
          <a:lstStyle/>
          <a:p>
            <a:pPr indent="-274320" fontAlgn="auto">
              <a:spcAft>
                <a:spcPts val="0"/>
              </a:spcAft>
              <a:defRPr/>
            </a:pPr>
            <a:r>
              <a:rPr lang="en-US" dirty="0"/>
              <a:t> Acts </a:t>
            </a:r>
            <a:r>
              <a:rPr lang="en-US" dirty="0" smtClean="0"/>
              <a:t>3:13-16    </a:t>
            </a:r>
            <a:r>
              <a:rPr lang="en-US" dirty="0"/>
              <a:t>The God of Abraham, Isaac, and Jacob, the God of our fathers, glorified His Servant Jesus, whom you delivered up and denied in the presence of Pilate, when he was determined to let Him go. 14 But you denied the Holy One and the Just, and asked for a murderer to be granted to you, 15 and killed the Prince of life, whom God raised from the dead, of which we are witnesses. </a:t>
            </a:r>
          </a:p>
          <a:p>
            <a:pPr indent="-274320" fontAlgn="auto">
              <a:spcAft>
                <a:spcPts val="0"/>
              </a:spcAft>
              <a:defRPr/>
            </a:pPr>
            <a:r>
              <a:rPr lang="en-US" dirty="0"/>
              <a:t> </a:t>
            </a:r>
            <a:r>
              <a:rPr lang="en-US" dirty="0" smtClean="0"/>
              <a:t>Some Jews did accept Jesus but the majority did not</a:t>
            </a:r>
            <a:endParaRPr lang="en-US" dirty="0"/>
          </a:p>
          <a:p>
            <a:pPr indent="-274320"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A4A744F7-A039-4D38-B76D-34A2D3E704E3}" type="slidenum">
              <a:rPr lang="en-US"/>
              <a:pPr>
                <a:defRPr/>
              </a:pPr>
              <a:t>10</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Jesus came to his own</a:t>
            </a:r>
            <a:endParaRPr lang="en-US" dirty="0"/>
          </a:p>
        </p:txBody>
      </p:sp>
      <p:sp>
        <p:nvSpPr>
          <p:cNvPr id="3" name="Content Placeholder 2"/>
          <p:cNvSpPr>
            <a:spLocks noGrp="1"/>
          </p:cNvSpPr>
          <p:nvPr>
            <p:ph idx="1"/>
          </p:nvPr>
        </p:nvSpPr>
        <p:spPr>
          <a:xfrm>
            <a:off x="1371600" y="2438400"/>
            <a:ext cx="6400800" cy="3048000"/>
          </a:xfrm>
        </p:spPr>
        <p:txBody>
          <a:bodyPr/>
          <a:lstStyle/>
          <a:p>
            <a:r>
              <a:rPr lang="en-US" smtClean="0"/>
              <a:t> Mark 6:4-6    But Jesus said to them, "A prophet is not without honor except in his own country, among his own relatives, and in his own house."  5 Now He could do no mighty work there, except that He laid His hands on a few sick people and healed them.  6 And He marveled because of their unbelief. Then He went about the villages in a circuit, teaching. </a:t>
            </a:r>
          </a:p>
          <a:p>
            <a:r>
              <a:rPr lang="en-US" smtClean="0"/>
              <a:t> Jesus loved them and wanted to save them but they said no!</a:t>
            </a:r>
          </a:p>
          <a:p>
            <a:endParaRPr lang="en-US" smtClean="0"/>
          </a:p>
        </p:txBody>
      </p:sp>
      <p:sp>
        <p:nvSpPr>
          <p:cNvPr id="4" name="Slide Number Placeholder 3"/>
          <p:cNvSpPr>
            <a:spLocks noGrp="1"/>
          </p:cNvSpPr>
          <p:nvPr>
            <p:ph type="sldNum" sz="quarter" idx="12"/>
          </p:nvPr>
        </p:nvSpPr>
        <p:spPr/>
        <p:txBody>
          <a:bodyPr/>
          <a:lstStyle/>
          <a:p>
            <a:pPr>
              <a:defRPr/>
            </a:pPr>
            <a:fld id="{48FCD613-19EC-4779-9A0A-04900F17E407}" type="slidenum">
              <a:rPr lang="en-US"/>
              <a:pPr>
                <a:defRPr/>
              </a:pPr>
              <a:t>11</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086600" cy="754063"/>
          </a:xfrm>
        </p:spPr>
        <p:txBody>
          <a:bodyPr>
            <a:normAutofit fontScale="90000"/>
          </a:bodyPr>
          <a:lstStyle/>
          <a:p>
            <a:pPr fontAlgn="auto">
              <a:spcAft>
                <a:spcPts val="0"/>
              </a:spcAft>
              <a:defRPr/>
            </a:pPr>
            <a:r>
              <a:rPr lang="en-US" dirty="0" smtClean="0"/>
              <a:t>Jesus Pleaded with them</a:t>
            </a:r>
            <a:endParaRPr lang="en-US" dirty="0"/>
          </a:p>
        </p:txBody>
      </p:sp>
      <p:sp>
        <p:nvSpPr>
          <p:cNvPr id="3" name="Content Placeholder 2"/>
          <p:cNvSpPr>
            <a:spLocks noGrp="1"/>
          </p:cNvSpPr>
          <p:nvPr>
            <p:ph idx="1"/>
          </p:nvPr>
        </p:nvSpPr>
        <p:spPr>
          <a:xfrm>
            <a:off x="1371600" y="2438400"/>
            <a:ext cx="6400800" cy="3048000"/>
          </a:xfrm>
        </p:spPr>
        <p:txBody>
          <a:bodyPr rtlCol="0">
            <a:normAutofit fontScale="92500"/>
          </a:bodyPr>
          <a:lstStyle/>
          <a:p>
            <a:pPr indent="-274320" fontAlgn="auto">
              <a:spcAft>
                <a:spcPts val="0"/>
              </a:spcAft>
              <a:defRPr/>
            </a:pPr>
            <a:r>
              <a:rPr lang="en-US" dirty="0"/>
              <a:t>Matt </a:t>
            </a:r>
            <a:r>
              <a:rPr lang="en-US" dirty="0" smtClean="0"/>
              <a:t>23:37-39 </a:t>
            </a:r>
            <a:r>
              <a:rPr lang="en-US" dirty="0"/>
              <a:t>"O Jerusalem, Jerusalem, the one who kills the prophets and stones those who are sent to her! How often I wanted to gather your children together, as a hen gathers her chicks under her wings, but you were not willing!  38 See! Your house is left to you desolate;  39 for I say to you, you shall see Me no more till you say, 'Blessed is He who comes in the name of the Lord!'" </a:t>
            </a:r>
          </a:p>
          <a:p>
            <a:pPr indent="-274320" fontAlgn="auto">
              <a:spcAft>
                <a:spcPts val="0"/>
              </a:spcAft>
              <a:defRPr/>
            </a:pPr>
            <a:r>
              <a:rPr lang="en-US" dirty="0"/>
              <a:t> </a:t>
            </a:r>
            <a:r>
              <a:rPr lang="en-US" dirty="0" smtClean="0"/>
              <a:t>If they had only believed God and prepared their hearts to obey</a:t>
            </a:r>
            <a:endParaRPr lang="en-US" dirty="0"/>
          </a:p>
          <a:p>
            <a:pPr indent="-274320"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DAD16F3B-0C15-4BA1-AD8D-D5A7E709DC21}" type="slidenum">
              <a:rPr lang="en-US"/>
              <a:pPr>
                <a:defRPr/>
              </a:pPr>
              <a:t>12</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010400" cy="762000"/>
          </a:xfrm>
        </p:spPr>
        <p:txBody>
          <a:bodyPr>
            <a:normAutofit fontScale="90000"/>
          </a:bodyPr>
          <a:lstStyle/>
          <a:p>
            <a:pPr fontAlgn="auto">
              <a:spcAft>
                <a:spcPts val="0"/>
              </a:spcAft>
              <a:defRPr/>
            </a:pPr>
            <a:r>
              <a:rPr lang="en-US" dirty="0" smtClean="0"/>
              <a:t>Their hearts hardened</a:t>
            </a:r>
            <a:endParaRPr lang="en-US" dirty="0"/>
          </a:p>
        </p:txBody>
      </p:sp>
      <p:sp>
        <p:nvSpPr>
          <p:cNvPr id="3" name="Content Placeholder 2"/>
          <p:cNvSpPr>
            <a:spLocks noGrp="1"/>
          </p:cNvSpPr>
          <p:nvPr>
            <p:ph idx="1"/>
          </p:nvPr>
        </p:nvSpPr>
        <p:spPr>
          <a:xfrm>
            <a:off x="914400" y="2438400"/>
            <a:ext cx="7315200" cy="3200400"/>
          </a:xfrm>
        </p:spPr>
        <p:txBody>
          <a:bodyPr/>
          <a:lstStyle/>
          <a:p>
            <a:r>
              <a:rPr lang="en-US" smtClean="0"/>
              <a:t>John 12:40-41   "He has blinded their eyes and hardened their hearts,  Lest they should see with their eyes,  Lest they should understand with their hearts and turn,  So that I should heal them.“  41 These things Isaiah said when he saw His glory and spoke of Him. </a:t>
            </a:r>
          </a:p>
          <a:p>
            <a:r>
              <a:rPr lang="en-US" smtClean="0"/>
              <a:t> Hardened hearts are the ruin of many people, I know Jesus was very disappointed in his people but be assured it did not change the fact that he was going to see this through for those who would accept him.</a:t>
            </a:r>
          </a:p>
          <a:p>
            <a:endParaRPr lang="en-US" smtClean="0"/>
          </a:p>
        </p:txBody>
      </p:sp>
      <p:sp>
        <p:nvSpPr>
          <p:cNvPr id="4" name="Slide Number Placeholder 3"/>
          <p:cNvSpPr>
            <a:spLocks noGrp="1"/>
          </p:cNvSpPr>
          <p:nvPr>
            <p:ph type="sldNum" sz="quarter" idx="12"/>
          </p:nvPr>
        </p:nvSpPr>
        <p:spPr/>
        <p:txBody>
          <a:bodyPr/>
          <a:lstStyle/>
          <a:p>
            <a:pPr>
              <a:defRPr/>
            </a:pPr>
            <a:fld id="{B5342D72-F947-465E-9222-F3717A6514D6}" type="slidenum">
              <a:rPr lang="en-US"/>
              <a:pPr>
                <a:defRPr/>
              </a:pPr>
              <a:t>13</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91400" cy="762000"/>
          </a:xfrm>
        </p:spPr>
        <p:txBody>
          <a:bodyPr>
            <a:normAutofit fontScale="90000"/>
          </a:bodyPr>
          <a:lstStyle/>
          <a:p>
            <a:pPr fontAlgn="auto">
              <a:spcAft>
                <a:spcPts val="0"/>
              </a:spcAft>
              <a:defRPr/>
            </a:pPr>
            <a:r>
              <a:rPr lang="en-US" dirty="0" smtClean="0"/>
              <a:t>God’s Will, “will be done”</a:t>
            </a:r>
            <a:endParaRPr lang="en-US" dirty="0"/>
          </a:p>
        </p:txBody>
      </p:sp>
      <p:sp>
        <p:nvSpPr>
          <p:cNvPr id="3" name="Content Placeholder 2"/>
          <p:cNvSpPr>
            <a:spLocks noGrp="1"/>
          </p:cNvSpPr>
          <p:nvPr>
            <p:ph idx="1"/>
          </p:nvPr>
        </p:nvSpPr>
        <p:spPr>
          <a:xfrm>
            <a:off x="990600" y="2438400"/>
            <a:ext cx="7086600" cy="3124200"/>
          </a:xfrm>
        </p:spPr>
        <p:txBody>
          <a:bodyPr rtlCol="0">
            <a:normAutofit fontScale="92500" lnSpcReduction="10000"/>
          </a:bodyPr>
          <a:lstStyle/>
          <a:p>
            <a:pPr indent="-274320" fontAlgn="auto">
              <a:spcAft>
                <a:spcPts val="0"/>
              </a:spcAft>
              <a:defRPr/>
            </a:pPr>
            <a:r>
              <a:rPr lang="en-US" dirty="0"/>
              <a:t>Matt </a:t>
            </a:r>
            <a:r>
              <a:rPr lang="en-US" dirty="0" smtClean="0"/>
              <a:t>5:18-20  </a:t>
            </a:r>
            <a:r>
              <a:rPr lang="en-US" dirty="0"/>
              <a:t>For assuredly, I say to you, till heaven and earth pass away, one jot or one tittle will by no means pass from the law till all is fulfilled.  19 Whoever therefore breaks one of the least of these commandments, and teaches men so, shall be called least in the kingdom of heaven; but whoever does and teaches them, he shall be called great in the kingdom of heaven.  20 For I say to you, that unless your righteousness exceeds the righteousness of the scribes and Pharisees, you will by no means enter the kingdom of heaven. </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63B570B7-D44A-43E7-8BF4-C1463729481A}" type="slidenum">
              <a:rPr lang="en-US"/>
              <a:pPr>
                <a:defRPr/>
              </a:pPr>
              <a:t>14</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Jesus encourages us</a:t>
            </a:r>
            <a:endParaRPr lang="en-US" dirty="0"/>
          </a:p>
        </p:txBody>
      </p:sp>
      <p:sp>
        <p:nvSpPr>
          <p:cNvPr id="3" name="Content Placeholder 2"/>
          <p:cNvSpPr>
            <a:spLocks noGrp="1"/>
          </p:cNvSpPr>
          <p:nvPr>
            <p:ph idx="1"/>
          </p:nvPr>
        </p:nvSpPr>
        <p:spPr>
          <a:xfrm>
            <a:off x="838200" y="2286000"/>
            <a:ext cx="7543800" cy="3810000"/>
          </a:xfrm>
        </p:spPr>
        <p:txBody>
          <a:bodyPr/>
          <a:lstStyle/>
          <a:p>
            <a:r>
              <a:rPr lang="en-US" smtClean="0"/>
              <a:t>Matt 7:7-12   "Ask, and it will be given to you; seek, and you will find; knock, and it will be opened to you.  8 For everyone who asks receives, and he who seeks finds, and to him who knocks it will be opened.  9 Or what man is there among you who, if his son asks for bread, will give him a stone?  10 Or if he asks for a fish, will he give him a serpent?  11 If you then, being evil, know how to give good gifts to your children, how much more will your Father who is in heaven give good things to those who ask Him!   </a:t>
            </a:r>
          </a:p>
          <a:p>
            <a:endParaRPr lang="en-US" smtClean="0"/>
          </a:p>
        </p:txBody>
      </p:sp>
      <p:sp>
        <p:nvSpPr>
          <p:cNvPr id="4" name="Slide Number Placeholder 3"/>
          <p:cNvSpPr>
            <a:spLocks noGrp="1"/>
          </p:cNvSpPr>
          <p:nvPr>
            <p:ph type="sldNum" sz="quarter" idx="12"/>
          </p:nvPr>
        </p:nvSpPr>
        <p:spPr/>
        <p:txBody>
          <a:bodyPr/>
          <a:lstStyle/>
          <a:p>
            <a:pPr>
              <a:defRPr/>
            </a:pPr>
            <a:fld id="{B6BD5EBC-816A-4377-8566-7C08235F2B91}" type="slidenum">
              <a:rPr lang="en-US"/>
              <a:pPr>
                <a:defRPr/>
              </a:pPr>
              <a:t>15</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162800" cy="1295400"/>
          </a:xfrm>
        </p:spPr>
        <p:txBody>
          <a:bodyPr wrap="square" numCol="1" compatLnSpc="1">
            <a:prstTxWarp prst="textNoShape">
              <a:avLst/>
            </a:prstTxWarp>
          </a:bodyPr>
          <a:lstStyle/>
          <a:p>
            <a:r>
              <a:rPr lang="en-US" sz="2800" cap="none" smtClean="0"/>
              <a:t>MANY TREAT GOD AS                           POWERLESS &amp; UNIMPORTANT</a:t>
            </a:r>
          </a:p>
        </p:txBody>
      </p:sp>
      <p:sp>
        <p:nvSpPr>
          <p:cNvPr id="3" name="Content Placeholder 2"/>
          <p:cNvSpPr>
            <a:spLocks noGrp="1"/>
          </p:cNvSpPr>
          <p:nvPr>
            <p:ph idx="1"/>
          </p:nvPr>
        </p:nvSpPr>
        <p:spPr>
          <a:xfrm>
            <a:off x="1011238" y="2438400"/>
            <a:ext cx="7065962" cy="3276600"/>
          </a:xfrm>
        </p:spPr>
        <p:txBody>
          <a:bodyPr rtlCol="0">
            <a:normAutofit fontScale="92500" lnSpcReduction="20000"/>
          </a:bodyPr>
          <a:lstStyle/>
          <a:p>
            <a:pPr indent="-274320" fontAlgn="auto">
              <a:spcAft>
                <a:spcPts val="0"/>
              </a:spcAft>
              <a:defRPr/>
            </a:pPr>
            <a:r>
              <a:rPr lang="en-US" dirty="0" smtClean="0"/>
              <a:t>  Isaiah is reminding the nation that he will bring them down as a result of their unwillingness to serve him</a:t>
            </a:r>
          </a:p>
          <a:p>
            <a:pPr indent="-274320" fontAlgn="auto">
              <a:spcAft>
                <a:spcPts val="0"/>
              </a:spcAft>
              <a:defRPr/>
            </a:pPr>
            <a:r>
              <a:rPr lang="en-US" dirty="0"/>
              <a:t> Isa </a:t>
            </a:r>
            <a:r>
              <a:rPr lang="en-US" dirty="0" smtClean="0"/>
              <a:t>17:7-10 </a:t>
            </a:r>
            <a:r>
              <a:rPr lang="en-US" dirty="0"/>
              <a:t>In that day a man will look to his Maker</a:t>
            </a:r>
            <a:r>
              <a:rPr lang="en-US" dirty="0" smtClean="0"/>
              <a:t>,  And </a:t>
            </a:r>
            <a:r>
              <a:rPr lang="en-US" dirty="0"/>
              <a:t>his eyes will have respect for the Holy One of Israel. </a:t>
            </a:r>
            <a:r>
              <a:rPr lang="en-US" dirty="0" smtClean="0"/>
              <a:t>  8 </a:t>
            </a:r>
            <a:r>
              <a:rPr lang="en-US" dirty="0"/>
              <a:t>He will not look to the altars</a:t>
            </a:r>
            <a:r>
              <a:rPr lang="en-US" dirty="0" smtClean="0"/>
              <a:t>,  The </a:t>
            </a:r>
            <a:r>
              <a:rPr lang="en-US" dirty="0"/>
              <a:t>work of his hands</a:t>
            </a:r>
            <a:r>
              <a:rPr lang="en-US" dirty="0" smtClean="0"/>
              <a:t>;  He </a:t>
            </a:r>
            <a:r>
              <a:rPr lang="en-US" dirty="0"/>
              <a:t>will not respect what his fingers have made</a:t>
            </a:r>
            <a:r>
              <a:rPr lang="en-US" dirty="0" smtClean="0"/>
              <a:t>,  Nor </a:t>
            </a:r>
            <a:r>
              <a:rPr lang="en-US" dirty="0"/>
              <a:t>the wooden images nor the incense altars. </a:t>
            </a:r>
            <a:r>
              <a:rPr lang="en-US" dirty="0" smtClean="0"/>
              <a:t>  9 </a:t>
            </a:r>
            <a:r>
              <a:rPr lang="en-US" dirty="0"/>
              <a:t>In that day his strong cities will be as a forsaken bough </a:t>
            </a:r>
            <a:r>
              <a:rPr lang="en-US" dirty="0" smtClean="0"/>
              <a:t>  And </a:t>
            </a:r>
            <a:r>
              <a:rPr lang="en-US" dirty="0"/>
              <a:t>an uppermost branch, </a:t>
            </a:r>
            <a:r>
              <a:rPr lang="en-US" dirty="0" smtClean="0"/>
              <a:t>  Which </a:t>
            </a:r>
            <a:r>
              <a:rPr lang="en-US" dirty="0"/>
              <a:t>they left because of the children of Israel</a:t>
            </a:r>
            <a:r>
              <a:rPr lang="en-US" dirty="0" smtClean="0"/>
              <a:t>;  And </a:t>
            </a:r>
            <a:r>
              <a:rPr lang="en-US" dirty="0"/>
              <a:t>there will be desolation. </a:t>
            </a:r>
            <a:r>
              <a:rPr lang="en-US" dirty="0" smtClean="0"/>
              <a:t> 10 </a:t>
            </a:r>
            <a:r>
              <a:rPr lang="en-US" dirty="0"/>
              <a:t>Because you have forgotten the God of your salvation</a:t>
            </a:r>
            <a:r>
              <a:rPr lang="en-US" dirty="0" smtClean="0"/>
              <a:t>,</a:t>
            </a:r>
            <a:endParaRPr lang="en-US" dirty="0"/>
          </a:p>
          <a:p>
            <a:pPr indent="-274320" fontAlgn="auto">
              <a:spcAft>
                <a:spcPts val="0"/>
              </a:spcAft>
              <a:defRPr/>
            </a:pPr>
            <a:endParaRPr lang="en-US" dirty="0" smtClean="0"/>
          </a:p>
        </p:txBody>
      </p:sp>
      <p:sp>
        <p:nvSpPr>
          <p:cNvPr id="4" name="Slide Number Placeholder 3"/>
          <p:cNvSpPr>
            <a:spLocks noGrp="1"/>
          </p:cNvSpPr>
          <p:nvPr>
            <p:ph type="sldNum" sz="quarter" idx="12"/>
          </p:nvPr>
        </p:nvSpPr>
        <p:spPr/>
        <p:txBody>
          <a:bodyPr/>
          <a:lstStyle/>
          <a:p>
            <a:pPr>
              <a:defRPr/>
            </a:pPr>
            <a:fld id="{5B51002D-C574-4DF4-8393-DE1E75980838}" type="slidenum">
              <a:rPr lang="en-US"/>
              <a:pPr>
                <a:defRPr/>
              </a:pPr>
              <a:t>2</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God KNOWS man WELL</a:t>
            </a:r>
            <a:endParaRPr lang="en-US" dirty="0"/>
          </a:p>
        </p:txBody>
      </p:sp>
      <p:sp>
        <p:nvSpPr>
          <p:cNvPr id="3" name="Content Placeholder 2"/>
          <p:cNvSpPr>
            <a:spLocks noGrp="1"/>
          </p:cNvSpPr>
          <p:nvPr>
            <p:ph idx="1"/>
          </p:nvPr>
        </p:nvSpPr>
        <p:spPr>
          <a:xfrm>
            <a:off x="1371600" y="2438400"/>
            <a:ext cx="6400800" cy="3048000"/>
          </a:xfrm>
        </p:spPr>
        <p:txBody>
          <a:bodyPr/>
          <a:lstStyle/>
          <a:p>
            <a:r>
              <a:rPr lang="en-US" sz="2000" smtClean="0"/>
              <a:t> Jer 1:4-5     Then the word of the Lord came to me, saying: 5 "</a:t>
            </a:r>
            <a:r>
              <a:rPr lang="en-US" sz="2000" u="sng" smtClean="0"/>
              <a:t>Before I formed you in the womb </a:t>
            </a:r>
            <a:r>
              <a:rPr lang="en-US" sz="2000" smtClean="0"/>
              <a:t>I knew you;  Before you were born I sanctified you;  I ordained you a prophet to the nations." </a:t>
            </a:r>
          </a:p>
          <a:p>
            <a:r>
              <a:rPr lang="en-US" smtClean="0"/>
              <a:t> How can this be?  </a:t>
            </a:r>
          </a:p>
          <a:p>
            <a:r>
              <a:rPr lang="en-US" smtClean="0"/>
              <a:t> God’s infinite power allows him to know all about each of us</a:t>
            </a:r>
          </a:p>
          <a:p>
            <a:endParaRPr lang="en-US" smtClean="0"/>
          </a:p>
        </p:txBody>
      </p:sp>
      <p:sp>
        <p:nvSpPr>
          <p:cNvPr id="4" name="Slide Number Placeholder 3"/>
          <p:cNvSpPr>
            <a:spLocks noGrp="1"/>
          </p:cNvSpPr>
          <p:nvPr>
            <p:ph type="sldNum" sz="quarter" idx="12"/>
          </p:nvPr>
        </p:nvSpPr>
        <p:spPr/>
        <p:txBody>
          <a:bodyPr/>
          <a:lstStyle/>
          <a:p>
            <a:pPr>
              <a:defRPr/>
            </a:pPr>
            <a:fld id="{165E3C72-E165-4BE2-93D1-2A7B82E17074}" type="slidenum">
              <a:rPr lang="en-US"/>
              <a:pPr>
                <a:defRPr/>
              </a:pPr>
              <a:t>3</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295400"/>
            <a:ext cx="7542212" cy="685800"/>
          </a:xfrm>
        </p:spPr>
        <p:txBody>
          <a:bodyPr>
            <a:normAutofit fontScale="90000"/>
          </a:bodyPr>
          <a:lstStyle/>
          <a:p>
            <a:pPr fontAlgn="auto">
              <a:spcAft>
                <a:spcPts val="0"/>
              </a:spcAft>
              <a:defRPr/>
            </a:pPr>
            <a:r>
              <a:rPr lang="en-US" dirty="0" smtClean="0"/>
              <a:t>God looks into the heart</a:t>
            </a:r>
            <a:endParaRPr lang="en-US" dirty="0"/>
          </a:p>
        </p:txBody>
      </p:sp>
      <p:sp>
        <p:nvSpPr>
          <p:cNvPr id="3" name="Content Placeholder 2"/>
          <p:cNvSpPr>
            <a:spLocks noGrp="1"/>
          </p:cNvSpPr>
          <p:nvPr>
            <p:ph idx="1"/>
          </p:nvPr>
        </p:nvSpPr>
        <p:spPr>
          <a:xfrm>
            <a:off x="1066800" y="2438400"/>
            <a:ext cx="6934200" cy="3048000"/>
          </a:xfrm>
        </p:spPr>
        <p:txBody>
          <a:bodyPr/>
          <a:lstStyle/>
          <a:p>
            <a:r>
              <a:rPr lang="en-US" smtClean="0"/>
              <a:t>1 Sam 16:7   But the Lord said to Samuel, "Do not look at his appearance or at his physical stature, because I have refused him. For the Lord does not see as man sees; for man looks at the outward appearance, but the Lord looks at the heart." </a:t>
            </a:r>
          </a:p>
          <a:p>
            <a:r>
              <a:rPr lang="en-US" smtClean="0"/>
              <a:t> While man spends his time trying to figure out what each other is doing and is thinking, God already knows all about us and even what is going on in our minds.  </a:t>
            </a:r>
          </a:p>
          <a:p>
            <a:endParaRPr lang="en-US" smtClean="0"/>
          </a:p>
        </p:txBody>
      </p:sp>
      <p:sp>
        <p:nvSpPr>
          <p:cNvPr id="4" name="Slide Number Placeholder 3"/>
          <p:cNvSpPr>
            <a:spLocks noGrp="1"/>
          </p:cNvSpPr>
          <p:nvPr>
            <p:ph type="sldNum" sz="quarter" idx="12"/>
          </p:nvPr>
        </p:nvSpPr>
        <p:spPr/>
        <p:txBody>
          <a:bodyPr/>
          <a:lstStyle/>
          <a:p>
            <a:pPr>
              <a:defRPr/>
            </a:pPr>
            <a:fld id="{8CAD42FF-4E03-488F-982A-A1F2B573CE12}" type="slidenum">
              <a:rPr lang="en-US"/>
              <a:pPr>
                <a:defRPr/>
              </a:pPr>
              <a:t>4</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162800" cy="685800"/>
          </a:xfrm>
        </p:spPr>
        <p:txBody>
          <a:bodyPr>
            <a:noAutofit/>
          </a:bodyPr>
          <a:lstStyle/>
          <a:p>
            <a:pPr fontAlgn="auto">
              <a:spcAft>
                <a:spcPts val="0"/>
              </a:spcAft>
              <a:defRPr/>
            </a:pPr>
            <a:r>
              <a:rPr lang="en-US" sz="2800" dirty="0" smtClean="0"/>
              <a:t>From Dealing Directly</a:t>
            </a:r>
            <a:br>
              <a:rPr lang="en-US" sz="2800" dirty="0" smtClean="0"/>
            </a:br>
            <a:r>
              <a:rPr lang="en-US" sz="2800" dirty="0" smtClean="0"/>
              <a:t>with heads of families</a:t>
            </a:r>
            <a:endParaRPr lang="en-US" sz="2800" dirty="0"/>
          </a:p>
        </p:txBody>
      </p:sp>
      <p:sp>
        <p:nvSpPr>
          <p:cNvPr id="3" name="Content Placeholder 2"/>
          <p:cNvSpPr>
            <a:spLocks noGrp="1"/>
          </p:cNvSpPr>
          <p:nvPr>
            <p:ph idx="1"/>
          </p:nvPr>
        </p:nvSpPr>
        <p:spPr>
          <a:xfrm>
            <a:off x="1371600" y="2438400"/>
            <a:ext cx="6400800" cy="3048000"/>
          </a:xfrm>
        </p:spPr>
        <p:txBody>
          <a:bodyPr rtlCol="0">
            <a:normAutofit lnSpcReduction="10000"/>
          </a:bodyPr>
          <a:lstStyle/>
          <a:p>
            <a:pPr indent="-274320" fontAlgn="auto">
              <a:spcAft>
                <a:spcPts val="0"/>
              </a:spcAft>
              <a:defRPr/>
            </a:pPr>
            <a:r>
              <a:rPr lang="en-US" dirty="0" smtClean="0"/>
              <a:t> God’s plan was to go through Moses and the prophets</a:t>
            </a:r>
          </a:p>
          <a:p>
            <a:pPr indent="-274320" fontAlgn="auto">
              <a:spcAft>
                <a:spcPts val="0"/>
              </a:spcAft>
              <a:defRPr/>
            </a:pPr>
            <a:r>
              <a:rPr lang="en-US" dirty="0"/>
              <a:t> </a:t>
            </a:r>
            <a:r>
              <a:rPr lang="en-US" dirty="0" smtClean="0"/>
              <a:t>Why?     His plan was to send Christ through the tribe of Judah as a fulfillment of his promise to Abraham</a:t>
            </a:r>
          </a:p>
          <a:p>
            <a:pPr indent="-274320" fontAlgn="auto">
              <a:spcAft>
                <a:spcPts val="0"/>
              </a:spcAft>
              <a:defRPr/>
            </a:pPr>
            <a:r>
              <a:rPr lang="en-US" dirty="0"/>
              <a:t> Gen </a:t>
            </a:r>
            <a:r>
              <a:rPr lang="en-US" dirty="0" smtClean="0"/>
              <a:t>22:18-19   In </a:t>
            </a:r>
            <a:r>
              <a:rPr lang="en-US" dirty="0"/>
              <a:t>your seed all the nations of the earth shall be </a:t>
            </a:r>
            <a:r>
              <a:rPr lang="en-US" dirty="0" smtClean="0"/>
              <a:t>blessed</a:t>
            </a:r>
            <a:r>
              <a:rPr lang="en-US" dirty="0"/>
              <a:t>, because you have obeyed My voice." </a:t>
            </a:r>
          </a:p>
          <a:p>
            <a:pPr indent="-274320" fontAlgn="auto">
              <a:spcAft>
                <a:spcPts val="0"/>
              </a:spcAft>
              <a:defRPr/>
            </a:pPr>
            <a:r>
              <a:rPr lang="en-US" dirty="0"/>
              <a:t> </a:t>
            </a:r>
            <a:r>
              <a:rPr lang="en-US" dirty="0" smtClean="0"/>
              <a:t>God works through the decedents of Abraham but all nations will benefit from God’s plan to send his only son.</a:t>
            </a:r>
            <a:endParaRPr lang="en-US" dirty="0"/>
          </a:p>
          <a:p>
            <a:pPr indent="-274320"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E3CDAACD-B664-462F-963B-C3F1B89B71C6}" type="slidenum">
              <a:rPr lang="en-US"/>
              <a:pPr>
                <a:defRPr/>
              </a:pPr>
              <a:t>5</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391400" cy="762000"/>
          </a:xfrm>
        </p:spPr>
        <p:txBody>
          <a:bodyPr>
            <a:normAutofit fontScale="90000"/>
          </a:bodyPr>
          <a:lstStyle/>
          <a:p>
            <a:pPr fontAlgn="auto">
              <a:spcAft>
                <a:spcPts val="0"/>
              </a:spcAft>
              <a:defRPr/>
            </a:pPr>
            <a:r>
              <a:rPr lang="en-US" dirty="0" smtClean="0"/>
              <a:t>Gods Plan is Not derailed</a:t>
            </a:r>
            <a:endParaRPr lang="en-US" dirty="0"/>
          </a:p>
        </p:txBody>
      </p:sp>
      <p:sp>
        <p:nvSpPr>
          <p:cNvPr id="3" name="Content Placeholder 2"/>
          <p:cNvSpPr>
            <a:spLocks noGrp="1"/>
          </p:cNvSpPr>
          <p:nvPr>
            <p:ph idx="1"/>
          </p:nvPr>
        </p:nvSpPr>
        <p:spPr>
          <a:xfrm>
            <a:off x="914400" y="2438400"/>
            <a:ext cx="7315200" cy="3352800"/>
          </a:xfrm>
        </p:spPr>
        <p:txBody>
          <a:bodyPr/>
          <a:lstStyle/>
          <a:p>
            <a:r>
              <a:rPr lang="en-US" smtClean="0"/>
              <a:t> Abraham’s decedents' do not continue to follow God as he had directed them.   They instead served idols.</a:t>
            </a:r>
          </a:p>
          <a:p>
            <a:r>
              <a:rPr lang="en-US" smtClean="0"/>
              <a:t> Did this change God’s plan?  No, it just caused more grief and bitterness to encompass his people and cause them to go through much heartache and anguish.</a:t>
            </a:r>
          </a:p>
          <a:p>
            <a:r>
              <a:rPr lang="en-US" smtClean="0"/>
              <a:t> God’s plan is carried out just as he had intended with the exception, that many Jews died during this time being eliminated from the promise</a:t>
            </a:r>
          </a:p>
        </p:txBody>
      </p:sp>
      <p:sp>
        <p:nvSpPr>
          <p:cNvPr id="4" name="Slide Number Placeholder 3"/>
          <p:cNvSpPr>
            <a:spLocks noGrp="1"/>
          </p:cNvSpPr>
          <p:nvPr>
            <p:ph type="sldNum" sz="quarter" idx="12"/>
          </p:nvPr>
        </p:nvSpPr>
        <p:spPr/>
        <p:txBody>
          <a:bodyPr/>
          <a:lstStyle/>
          <a:p>
            <a:pPr>
              <a:defRPr/>
            </a:pPr>
            <a:fld id="{AF37C778-9B2E-49A3-843B-DF87A980EF84}" type="slidenum">
              <a:rPr lang="en-US"/>
              <a:pPr>
                <a:defRPr/>
              </a:pPr>
              <a:t>6</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162800" cy="914400"/>
          </a:xfrm>
        </p:spPr>
        <p:txBody>
          <a:bodyPr>
            <a:noAutofit/>
          </a:bodyPr>
          <a:lstStyle/>
          <a:p>
            <a:pPr fontAlgn="auto">
              <a:spcAft>
                <a:spcPts val="0"/>
              </a:spcAft>
              <a:defRPr/>
            </a:pPr>
            <a:r>
              <a:rPr lang="en-US" sz="2700" dirty="0" smtClean="0"/>
              <a:t>God’s Plan was Still in focus</a:t>
            </a:r>
            <a:endParaRPr lang="en-US" sz="2700" dirty="0"/>
          </a:p>
        </p:txBody>
      </p:sp>
      <p:sp>
        <p:nvSpPr>
          <p:cNvPr id="3" name="Content Placeholder 2"/>
          <p:cNvSpPr>
            <a:spLocks noGrp="1"/>
          </p:cNvSpPr>
          <p:nvPr>
            <p:ph idx="1"/>
          </p:nvPr>
        </p:nvSpPr>
        <p:spPr>
          <a:xfrm>
            <a:off x="990600" y="2438400"/>
            <a:ext cx="7239000" cy="3276600"/>
          </a:xfrm>
        </p:spPr>
        <p:txBody>
          <a:bodyPr/>
          <a:lstStyle/>
          <a:p>
            <a:r>
              <a:rPr lang="en-US" smtClean="0"/>
              <a:t> If it were totally up to many of the Jews, God would not have sent his Son to save them or the Gentiles from their sinful past.</a:t>
            </a:r>
          </a:p>
          <a:p>
            <a:r>
              <a:rPr lang="en-US" smtClean="0"/>
              <a:t> In spite of their arrogance, wickedness and rebellion against him, God’s love abounded not just to them but to all mankind</a:t>
            </a:r>
          </a:p>
          <a:p>
            <a:r>
              <a:rPr lang="en-US" smtClean="0"/>
              <a:t> God’s plan to send his son to die for their sins had not been abandoned, like his own people had abandoned him.</a:t>
            </a:r>
          </a:p>
          <a:p>
            <a:r>
              <a:rPr lang="en-US" smtClean="0"/>
              <a:t> God’s promise to Abraham would certainly be fulfilled in Christ.</a:t>
            </a:r>
          </a:p>
        </p:txBody>
      </p:sp>
      <p:sp>
        <p:nvSpPr>
          <p:cNvPr id="4" name="Slide Number Placeholder 3"/>
          <p:cNvSpPr>
            <a:spLocks noGrp="1"/>
          </p:cNvSpPr>
          <p:nvPr>
            <p:ph type="sldNum" sz="quarter" idx="12"/>
          </p:nvPr>
        </p:nvSpPr>
        <p:spPr/>
        <p:txBody>
          <a:bodyPr/>
          <a:lstStyle/>
          <a:p>
            <a:pPr>
              <a:defRPr/>
            </a:pPr>
            <a:fld id="{CAA58DE7-DAB1-4B0C-B0AB-ADCB96FF5AB6}" type="slidenum">
              <a:rPr lang="en-US"/>
              <a:pPr>
                <a:defRPr/>
              </a:pPr>
              <a:t>7</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God Sends John First</a:t>
            </a:r>
            <a:endParaRPr lang="en-US" dirty="0"/>
          </a:p>
        </p:txBody>
      </p:sp>
      <p:sp>
        <p:nvSpPr>
          <p:cNvPr id="3" name="Content Placeholder 2"/>
          <p:cNvSpPr>
            <a:spLocks noGrp="1"/>
          </p:cNvSpPr>
          <p:nvPr>
            <p:ph idx="1"/>
          </p:nvPr>
        </p:nvSpPr>
        <p:spPr>
          <a:xfrm>
            <a:off x="1371600" y="2438400"/>
            <a:ext cx="6400800" cy="3048000"/>
          </a:xfrm>
        </p:spPr>
        <p:txBody>
          <a:bodyPr/>
          <a:lstStyle/>
          <a:p>
            <a:r>
              <a:rPr lang="en-US" smtClean="0"/>
              <a:t> Matt 3:1-3   In those days John the Baptist came preaching in the wilderness of Judea, 2 and saying, "Repent, for the kingdom of heaven is at hand!" 3 For this is he who was spoken of by the prophet Isaiah, saying:  "The voice of one crying in the wilderness:   'Prepare the way of the Lord;  Make His paths straight.'" </a:t>
            </a:r>
          </a:p>
          <a:p>
            <a:r>
              <a:rPr lang="en-US" smtClean="0"/>
              <a:t> John would prepare their minds to accept God’s Son Jesus</a:t>
            </a:r>
          </a:p>
          <a:p>
            <a:endParaRPr lang="en-US" smtClean="0"/>
          </a:p>
        </p:txBody>
      </p:sp>
      <p:sp>
        <p:nvSpPr>
          <p:cNvPr id="4" name="Slide Number Placeholder 3"/>
          <p:cNvSpPr>
            <a:spLocks noGrp="1"/>
          </p:cNvSpPr>
          <p:nvPr>
            <p:ph type="sldNum" sz="quarter" idx="12"/>
          </p:nvPr>
        </p:nvSpPr>
        <p:spPr/>
        <p:txBody>
          <a:bodyPr/>
          <a:lstStyle/>
          <a:p>
            <a:pPr>
              <a:defRPr/>
            </a:pPr>
            <a:fld id="{1B510101-023D-4E79-B0F6-A2FBDC07E11C}" type="slidenum">
              <a:rPr lang="en-US"/>
              <a:pPr>
                <a:defRPr/>
              </a:pPr>
              <a:t>8</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162800" cy="914400"/>
          </a:xfrm>
        </p:spPr>
        <p:txBody>
          <a:bodyPr>
            <a:normAutofit fontScale="90000"/>
          </a:bodyPr>
          <a:lstStyle/>
          <a:p>
            <a:pPr fontAlgn="auto">
              <a:spcAft>
                <a:spcPts val="0"/>
              </a:spcAft>
              <a:defRPr/>
            </a:pPr>
            <a:r>
              <a:rPr lang="en-US" dirty="0" smtClean="0"/>
              <a:t>If the Jews would listen</a:t>
            </a:r>
            <a:endParaRPr lang="en-US" dirty="0"/>
          </a:p>
        </p:txBody>
      </p:sp>
      <p:sp>
        <p:nvSpPr>
          <p:cNvPr id="3" name="Content Placeholder 2"/>
          <p:cNvSpPr>
            <a:spLocks noGrp="1"/>
          </p:cNvSpPr>
          <p:nvPr>
            <p:ph idx="1"/>
          </p:nvPr>
        </p:nvSpPr>
        <p:spPr>
          <a:xfrm>
            <a:off x="1371600" y="2438400"/>
            <a:ext cx="6400800" cy="3048000"/>
          </a:xfrm>
        </p:spPr>
        <p:txBody>
          <a:bodyPr rtlCol="0">
            <a:normAutofit fontScale="85000" lnSpcReduction="10000"/>
          </a:bodyPr>
          <a:lstStyle/>
          <a:p>
            <a:pPr indent="-274320" fontAlgn="auto">
              <a:spcAft>
                <a:spcPts val="0"/>
              </a:spcAft>
              <a:defRPr/>
            </a:pPr>
            <a:r>
              <a:rPr lang="en-US" dirty="0"/>
              <a:t> Matt </a:t>
            </a:r>
            <a:r>
              <a:rPr lang="en-US" dirty="0" smtClean="0"/>
              <a:t>3:7-11  </a:t>
            </a:r>
            <a:r>
              <a:rPr lang="en-US" dirty="0"/>
              <a:t>But when he saw many of the Pharisees and Sadducees coming to his baptism, he said to them, "Brood of vipers! Who warned you to flee from the wrath to come? 8 Therefore bear fruits worthy of repentance, 9 and do not think to say to yourselves, 'We have Abraham as our father.' For I say to you that God is able to raise up children to Abraham from these stones. 10 And even now the ax is laid to the root of the trees. Therefore every tree which does not bear good fruit is cut down and thrown into the fire. </a:t>
            </a:r>
            <a:endParaRPr lang="en-US" dirty="0" smtClean="0"/>
          </a:p>
          <a:p>
            <a:pPr indent="-274320" fontAlgn="auto">
              <a:spcAft>
                <a:spcPts val="0"/>
              </a:spcAft>
              <a:defRPr/>
            </a:pPr>
            <a:r>
              <a:rPr lang="en-US" dirty="0"/>
              <a:t> </a:t>
            </a:r>
            <a:r>
              <a:rPr lang="en-US" dirty="0" smtClean="0"/>
              <a:t>The leaders of the Jews reject the teachings of John the Baptist</a:t>
            </a:r>
            <a:endParaRPr lang="en-US" dirty="0"/>
          </a:p>
          <a:p>
            <a:pPr indent="-274320" fontAlgn="auto">
              <a:spcAft>
                <a:spcPts val="0"/>
              </a:spcAft>
              <a:defRPr/>
            </a:pPr>
            <a:endParaRPr lang="en-US" dirty="0"/>
          </a:p>
        </p:txBody>
      </p:sp>
      <p:sp>
        <p:nvSpPr>
          <p:cNvPr id="4" name="Slide Number Placeholder 3"/>
          <p:cNvSpPr>
            <a:spLocks noGrp="1"/>
          </p:cNvSpPr>
          <p:nvPr>
            <p:ph type="sldNum" sz="quarter" idx="12"/>
          </p:nvPr>
        </p:nvSpPr>
        <p:spPr/>
        <p:txBody>
          <a:bodyPr/>
          <a:lstStyle/>
          <a:p>
            <a:pPr>
              <a:defRPr/>
            </a:pPr>
            <a:fld id="{0F756E7D-272B-4765-A30F-6D78FAD89184}" type="slidenum">
              <a:rPr lang="en-US"/>
              <a:pPr>
                <a:defRPr/>
              </a:pPr>
              <a:t>9</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303</TotalTime>
  <Words>1299</Words>
  <Application>Microsoft Office PowerPoint</Application>
  <PresentationFormat>On-screen Show (4:3)</PresentationFormat>
  <Paragraphs>63</Paragraphs>
  <Slides>15</Slides>
  <Notes>0</Notes>
  <HiddenSlides>0</HiddenSlides>
  <MMClips>0</MMClips>
  <ScaleCrop>false</ScaleCrop>
  <HeadingPairs>
    <vt:vector size="6" baseType="variant">
      <vt:variant>
        <vt:lpstr>Fonts Used</vt:lpstr>
      </vt:variant>
      <vt:variant>
        <vt:i4>5</vt:i4>
      </vt:variant>
      <vt:variant>
        <vt:lpstr>Design Template</vt:lpstr>
      </vt:variant>
      <vt:variant>
        <vt:i4>8</vt:i4>
      </vt:variant>
      <vt:variant>
        <vt:lpstr>Slide Titles</vt:lpstr>
      </vt:variant>
      <vt:variant>
        <vt:i4>15</vt:i4>
      </vt:variant>
    </vt:vector>
  </HeadingPairs>
  <TitlesOfParts>
    <vt:vector size="28" baseType="lpstr">
      <vt:lpstr>Garamond</vt:lpstr>
      <vt:lpstr>Arial</vt:lpstr>
      <vt:lpstr>Wingdings</vt:lpstr>
      <vt:lpstr>Calibri</vt:lpstr>
      <vt:lpstr>Footlight MT Light</vt:lpstr>
      <vt:lpstr>Couture</vt:lpstr>
      <vt:lpstr>Couture</vt:lpstr>
      <vt:lpstr>Couture</vt:lpstr>
      <vt:lpstr>Couture</vt:lpstr>
      <vt:lpstr>Couture</vt:lpstr>
      <vt:lpstr>Couture</vt:lpstr>
      <vt:lpstr>Couture</vt:lpstr>
      <vt:lpstr>Couture</vt:lpstr>
      <vt:lpstr>COMPREHENDING  THE “WILL   OF   GOD”</vt:lpstr>
      <vt:lpstr>MANY TREAT GOD AS                           POWERLESS &amp; UNIMPORTANT</vt:lpstr>
      <vt:lpstr>GOD KNOWS MAN WELL</vt:lpstr>
      <vt:lpstr>GOD LOOKS INTO THE HEART</vt:lpstr>
      <vt:lpstr>FROM DEALING DIRECTLY WITH HEADS OF FAMILIES</vt:lpstr>
      <vt:lpstr>GODS PLAN IS NOT DERAILED</vt:lpstr>
      <vt:lpstr>GOD’S PLAN WAS STILL IN FOCUS</vt:lpstr>
      <vt:lpstr>GOD SENDS JOHN FIRST</vt:lpstr>
      <vt:lpstr>IF THE JEWS WOULD LISTEN</vt:lpstr>
      <vt:lpstr>CHRIST CAME AS A SERVANT</vt:lpstr>
      <vt:lpstr>JESUS CAME TO HIS OWN</vt:lpstr>
      <vt:lpstr>JESUS PLEADED WITH THEM</vt:lpstr>
      <vt:lpstr>THEIR HEARTS HARDENED</vt:lpstr>
      <vt:lpstr>GOD’S WILL, “WILL BE DONE”</vt:lpstr>
      <vt:lpstr>JESUS ENCOURAGES US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Comprehending  The Power of god</dc:title>
  <dc:creator>Noel Bailey</dc:creator>
  <cp:lastModifiedBy>nbailey</cp:lastModifiedBy>
  <cp:revision>44</cp:revision>
  <dcterms:created xsi:type="dcterms:W3CDTF">2010-11-03T14:18:47Z</dcterms:created>
  <dcterms:modified xsi:type="dcterms:W3CDTF">2010-11-03T19:31:17Z</dcterms:modified>
</cp:coreProperties>
</file>