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C950A-12E1-4883-B41B-B20861DE6092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4A2DF-41C2-45D8-9C7A-A14AC866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4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14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87A0A8-5212-4E0B-9812-EE5587ADC686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2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32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77CF00-66BB-473D-81C0-E94A31CBD347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4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6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36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6C8529-E37A-4250-9468-4AAE9A68DC8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9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39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557515-F2F3-498A-BFD9-223371B92EF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1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41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D58E88-E64A-4225-B7A7-33A0204150C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3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43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9DF3BD-4B20-4A4C-902C-DCFAED88E84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5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45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B3A79D-43A6-4A6E-A2D6-DEED3F48615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7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6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8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18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6C218B-6466-4FF2-82CB-8DD3DB80EBC6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0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22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E4036E-7EFE-4728-8F3F-FA37299263D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4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24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C2844B-B18D-4EF7-8A3C-2592A2F19C30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6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26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92B809-F41F-49E8-B624-7F75E6BDB2B5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8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928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D2DF86-2F46-405F-96F6-6C9DFF50E3F3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0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INAL MECPPTMasthead3-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140450"/>
            <a:ext cx="84582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INAL MECPPTMasthead3-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140450"/>
            <a:ext cx="84582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8"/>
          <p:cNvSpPr txBox="1">
            <a:spLocks noChangeArrowheads="1"/>
          </p:cNvSpPr>
          <p:nvPr userDrawn="1"/>
        </p:nvSpPr>
        <p:spPr bwMode="auto">
          <a:xfrm>
            <a:off x="8610600" y="6400800"/>
            <a:ext cx="30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white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FF5DF1-DA8A-4228-B962-DE982F5B7F94}" type="datetime1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3/12/2019</a:t>
            </a:fld>
            <a:r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5.2008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Concep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K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FINAL MECPPTMasthead3-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K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INAL MECPPTMasthead3-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K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FINAL MECPPTMasthead3-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K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2" descr="FINAL MECPPTMasthead3-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K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FINAL MECPPTMasthead3-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  <a:ea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9BF120-90B7-4B29-B0CD-CC23D778943F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olbo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INAL MECPPTMasthead3-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8" y="6180138"/>
            <a:ext cx="8812212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K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85800" y="2438400"/>
            <a:ext cx="5486400" cy="4800600"/>
          </a:xfrm>
        </p:spPr>
        <p:txBody>
          <a:bodyPr/>
          <a:lstStyle>
            <a:lvl1pPr>
              <a:buNone/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lipArt Placeholder 8"/>
          <p:cNvSpPr>
            <a:spLocks noGrp="1"/>
          </p:cNvSpPr>
          <p:nvPr>
            <p:ph type="clipArt" sz="quarter" idx="14"/>
          </p:nvPr>
        </p:nvSpPr>
        <p:spPr>
          <a:xfrm>
            <a:off x="5410200" y="7467600"/>
            <a:ext cx="914400" cy="91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charset="0"/>
                <a:ea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641C4D-0BB0-4C38-B338-0610FF6076C4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RAP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NAL MECPPTMasthead3-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38" y="6140450"/>
            <a:ext cx="907732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K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0575" y="77788"/>
            <a:ext cx="7032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 b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62000" y="2590800"/>
            <a:ext cx="5257800" cy="3733800"/>
          </a:xfrm>
        </p:spPr>
        <p:txBody>
          <a:bodyPr/>
          <a:lstStyle>
            <a:lvl1pPr>
              <a:buNone/>
              <a:defRPr sz="28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None/>
              <a:defRPr sz="28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7010400" y="6172200"/>
            <a:ext cx="1219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5E1BAC-B74D-4DF5-85A9-58DDDF1F8FE7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8C1A"/>
            </a:gs>
            <a:gs pos="100000">
              <a:srgbClr val="FFEBD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>
                <a:latin typeface="Arial" pitchFamily="34" charset="0"/>
              </a:rPr>
              <a:t>Work Related Issues</a:t>
            </a:r>
          </a:p>
        </p:txBody>
      </p:sp>
      <p:sp>
        <p:nvSpPr>
          <p:cNvPr id="913411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21145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You may feel that you are ready to start working, return to work, work more hours, change jobs, or make some other changes in your work situation.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</a:t>
            </a:r>
          </a:p>
        </p:txBody>
      </p:sp>
      <p:sp>
        <p:nvSpPr>
          <p:cNvPr id="913412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39624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I will know when it is not the right job for me or when I need to change jobs, work fewer hours, or quit?  How will I make these changes happen?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lnSpc>
                <a:spcPct val="13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Who can assist me and support me as I look for work and begin working?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31843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31844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449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51038"/>
            <a:ext cx="8229600" cy="1020762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What steps do I need to take to find work that suits me?</a:t>
            </a:r>
          </a:p>
          <a:p>
            <a:endParaRPr lang="en-US" smtClean="0">
              <a:latin typeface="Arial" pitchFamily="34" charset="0"/>
            </a:endParaRPr>
          </a:p>
        </p:txBody>
      </p:sp>
      <p:sp>
        <p:nvSpPr>
          <p:cNvPr id="933891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33892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450</a:t>
            </a:r>
          </a:p>
        </p:txBody>
      </p:sp>
      <p:pic>
        <p:nvPicPr>
          <p:cNvPr id="933893" name="Picture 8" descr="step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048000"/>
            <a:ext cx="291623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Content Placeholder 2"/>
          <p:cNvSpPr>
            <a:spLocks noGrp="1"/>
          </p:cNvSpPr>
          <p:nvPr>
            <p:ph idx="1"/>
          </p:nvPr>
        </p:nvSpPr>
        <p:spPr>
          <a:xfrm>
            <a:off x="812800" y="1905000"/>
            <a:ext cx="79248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For instance, to help find work, I could: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Contact a Vocational Rehabilitation or Employment Counselor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Enroll in a Training or Educational Program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35939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35940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Content Placeholder 2"/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3600450"/>
          </a:xfrm>
        </p:spPr>
        <p:txBody>
          <a:bodyPr/>
          <a:lstStyle/>
          <a:p>
            <a:pPr lvl="1" eaLnBrk="1" hangingPunct="1">
              <a:buClr>
                <a:schemeClr val="folHlink"/>
              </a:buClr>
            </a:pPr>
            <a:r>
              <a:rPr lang="en-US" sz="2400" smtClean="0">
                <a:latin typeface="Arial" pitchFamily="34" charset="0"/>
              </a:rPr>
              <a:t>Visit the Local Employment and Training Office</a:t>
            </a:r>
          </a:p>
          <a:p>
            <a:pPr lvl="1"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lvl="1"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Take some Skills or Aptitude Tests</a:t>
            </a:r>
          </a:p>
          <a:p>
            <a:pPr lvl="1"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lvl="1"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Talk to some of my supporters to get their feedback</a:t>
            </a:r>
          </a:p>
          <a:p>
            <a:pPr lvl="1"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37987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37988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9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Changing Your Current Work Situation: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What changes do I need to make in my current work situation and why do I need to make them?</a:t>
            </a:r>
          </a:p>
          <a:p>
            <a:pPr lvl="1"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Am I ready to make these changes? </a:t>
            </a:r>
          </a:p>
          <a:p>
            <a:pPr lvl="1" eaLnBrk="1" hangingPunct="1"/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How could I make these changes?</a:t>
            </a:r>
          </a:p>
          <a:p>
            <a:pPr lvl="1" eaLnBrk="1" hangingPunct="1"/>
            <a:endParaRPr lang="en-US" sz="2400" smtClean="0">
              <a:latin typeface="Arial" pitchFamily="34" charset="0"/>
            </a:endParaRPr>
          </a:p>
          <a:p>
            <a:pPr lvl="1" eaLnBrk="1" hangingPunct="1">
              <a:buClr>
                <a:schemeClr val="tx2"/>
              </a:buClr>
              <a:buFont typeface="Arial" pitchFamily="34" charset="0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40035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40036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714750"/>
          </a:xfrm>
        </p:spPr>
        <p:txBody>
          <a:bodyPr/>
          <a:lstStyle/>
          <a:p>
            <a:pPr lvl="1"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Does the job I have now make my life better or more difficult?</a:t>
            </a:r>
          </a:p>
          <a:p>
            <a:pPr lvl="1"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If my job makes my life more difficult, what could I do to change that? </a:t>
            </a:r>
          </a:p>
          <a:p>
            <a:pPr lvl="1"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lvl="1" eaLnBrk="1" hangingPunct="1"/>
            <a:r>
              <a:rPr lang="en-US" sz="2400" smtClean="0">
                <a:latin typeface="Arial" pitchFamily="34" charset="0"/>
              </a:rPr>
              <a:t>Do my employer and the other employees treat me well?  If not, what can I do to change that?</a:t>
            </a:r>
          </a:p>
          <a:p>
            <a:pPr lvl="1" eaLnBrk="1" hangingPunct="1"/>
            <a:endParaRPr lang="en-US" sz="2400" smtClean="0">
              <a:latin typeface="Arial" pitchFamily="34" charset="0"/>
            </a:endParaRPr>
          </a:p>
          <a:p>
            <a:pPr eaLnBrk="1" hangingPunct="1"/>
            <a:endParaRPr lang="en-US" sz="2400" smtClean="0">
              <a:latin typeface="Arial" pitchFamily="34" charset="0"/>
            </a:endParaRPr>
          </a:p>
        </p:txBody>
      </p:sp>
      <p:sp>
        <p:nvSpPr>
          <p:cNvPr id="942083" name="Title 1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800" b="1"/>
              <a:t>Work Related Issues</a:t>
            </a:r>
          </a:p>
        </p:txBody>
      </p:sp>
      <p:sp>
        <p:nvSpPr>
          <p:cNvPr id="942084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Content Placeholder 2"/>
          <p:cNvSpPr>
            <a:spLocks noGrp="1"/>
          </p:cNvSpPr>
          <p:nvPr>
            <p:ph idx="1"/>
          </p:nvPr>
        </p:nvSpPr>
        <p:spPr>
          <a:xfrm>
            <a:off x="457200" y="1866900"/>
            <a:ext cx="8229600" cy="3619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latin typeface="Arial" pitchFamily="34" charset="0"/>
              </a:rPr>
              <a:t>Working at night and shift work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Many people who try to do shift work or work at night find it causes an increase in troubling and distressing feelings. 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If you are in such a position and are having a hard time, this may be the reason. 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</a:t>
            </a:r>
          </a:p>
        </p:txBody>
      </p:sp>
      <p:sp>
        <p:nvSpPr>
          <p:cNvPr id="944131" name="Title 1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800" b="1"/>
              <a:t>Work Related Issues</a:t>
            </a:r>
          </a:p>
        </p:txBody>
      </p:sp>
      <p:sp>
        <p:nvSpPr>
          <p:cNvPr id="944132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1066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You may want to avoid such positions or have your work schedule modified.</a:t>
            </a:r>
          </a:p>
          <a:p>
            <a:pPr>
              <a:lnSpc>
                <a:spcPct val="90000"/>
              </a:lnSpc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46179" name="Title 1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800" b="1"/>
              <a:t>Work Related Issues</a:t>
            </a:r>
          </a:p>
        </p:txBody>
      </p:sp>
      <p:sp>
        <p:nvSpPr>
          <p:cNvPr id="946180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456</a:t>
            </a:r>
          </a:p>
        </p:txBody>
      </p:sp>
      <p:pic>
        <p:nvPicPr>
          <p:cNvPr id="946181" name="Picture 6" descr="schedule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124200"/>
            <a:ext cx="226695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8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2362200"/>
            <a:ext cx="8305800" cy="1249363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If so, you may want to develop a special Wellness Recovery Action Plan to address these issues.</a:t>
            </a:r>
          </a:p>
          <a:p>
            <a:pPr>
              <a:lnSpc>
                <a:spcPct val="90000"/>
              </a:lnSpc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15459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15460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3144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Or, you may want to include them in a WRAP you have already developed for yourself or one you plan to develop.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 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17507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17508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74838"/>
            <a:ext cx="8382000" cy="944562"/>
          </a:xfrm>
        </p:spPr>
        <p:txBody>
          <a:bodyPr/>
          <a:lstStyle/>
          <a:p>
            <a:pPr algn="ctr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Answering the following questions and reviewing the sample WRAP for Work may help you with this.</a:t>
            </a:r>
          </a:p>
        </p:txBody>
      </p:sp>
      <p:sp>
        <p:nvSpPr>
          <p:cNvPr id="919555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19556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443</a:t>
            </a:r>
          </a:p>
        </p:txBody>
      </p:sp>
      <p:pic>
        <p:nvPicPr>
          <p:cNvPr id="919557" name="Picture 6" descr="ques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276600"/>
            <a:ext cx="17462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Content Placeholder 2"/>
          <p:cNvSpPr>
            <a:spLocks noGrp="1"/>
          </p:cNvSpPr>
          <p:nvPr>
            <p:ph idx="1"/>
          </p:nvPr>
        </p:nvSpPr>
        <p:spPr>
          <a:xfrm>
            <a:off x="812800" y="1790700"/>
            <a:ext cx="7874000" cy="4000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Questions you may want to consider if you are not working: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What would be my ideal job?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lnSpc>
                <a:spcPct val="13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many hours a day and how many days a week can I realistically work? 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</p:txBody>
      </p:sp>
      <p:sp>
        <p:nvSpPr>
          <p:cNvPr id="921603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21604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Content Placeholder 2"/>
          <p:cNvSpPr>
            <a:spLocks noGrp="1"/>
          </p:cNvSpPr>
          <p:nvPr>
            <p:ph idx="1"/>
          </p:nvPr>
        </p:nvSpPr>
        <p:spPr>
          <a:xfrm>
            <a:off x="812800" y="1905000"/>
            <a:ext cx="787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much can I work and still be able to do the things I know I need to do to keep myself well?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Do I need regular hours or would a flexible schedule be better for me? 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Is it really the best thing for me to do right now?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  <a:buFont typeface="Arial" pitchFamily="34" charset="0"/>
              <a:buChar char="•"/>
            </a:pPr>
            <a:endParaRPr lang="en-US" sz="2400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23651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9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23652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What are the special talents, abilities, and experience that I would bring to a job?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Do I have transportation to get to a job site?  If not, what could I do about it?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Will I need new or different clothes if I have a job?  If so, how can I get them?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25699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Related Issues</a:t>
            </a:r>
          </a:p>
        </p:txBody>
      </p:sp>
      <p:sp>
        <p:nvSpPr>
          <p:cNvPr id="925700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white"/>
                </a:solidFill>
                <a:latin typeface="Verdana" pitchFamily="34" charset="0"/>
                <a:cs typeface="Arial" pitchFamily="34" charset="0"/>
              </a:rPr>
              <a:t>446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Content Placeholder 2"/>
          <p:cNvSpPr>
            <a:spLocks noGrp="1"/>
          </p:cNvSpPr>
          <p:nvPr>
            <p:ph idx="1"/>
          </p:nvPr>
        </p:nvSpPr>
        <p:spPr>
          <a:xfrm>
            <a:off x="812800" y="1951038"/>
            <a:ext cx="7874000" cy="4525962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Why do I want to work?  How would it benefit me? 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do I know I am ready to work?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lnSpc>
                <a:spcPct val="130000"/>
              </a:lnSpc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What resources are available in the community that would help me find and keep a job?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27747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27748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447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1951038"/>
            <a:ext cx="8229600" cy="4525962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What will I do to take care of myself when I am working?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I will relieve work related stress? 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2400" smtClean="0">
                <a:latin typeface="Arial" pitchFamily="34" charset="0"/>
              </a:rPr>
              <a:t>How I will know when I can’t work?</a:t>
            </a:r>
          </a:p>
          <a:p>
            <a:pPr eaLnBrk="1" hangingPunct="1">
              <a:buClr>
                <a:schemeClr val="tx2"/>
              </a:buClr>
            </a:pPr>
            <a:endParaRPr lang="en-US" sz="2400" smtClean="0"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29795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800" b="1"/>
              <a:t>Work Related Issues</a:t>
            </a:r>
          </a:p>
        </p:txBody>
      </p:sp>
      <p:sp>
        <p:nvSpPr>
          <p:cNvPr id="929796" name="Slide Number Placeholder 4"/>
          <p:cNvSpPr txBox="1">
            <a:spLocks noGrp="1"/>
          </p:cNvSpPr>
          <p:nvPr/>
        </p:nvSpPr>
        <p:spPr bwMode="auto">
          <a:xfrm>
            <a:off x="7772400" y="6248400"/>
            <a:ext cx="12192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1200">
                <a:solidFill>
                  <a:schemeClr val="bg1"/>
                </a:solidFill>
                <a:latin typeface="Verdana" pitchFamily="34" charset="0"/>
              </a:rPr>
              <a:t>448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Custom Design">
  <a:themeElements>
    <a:clrScheme name="Custom 5">
      <a:dk1>
        <a:sysClr val="windowText" lastClr="000000"/>
      </a:dk1>
      <a:lt1>
        <a:sysClr val="window" lastClr="FFFFFF"/>
      </a:lt1>
      <a:dk2>
        <a:srgbClr val="575F6D"/>
      </a:dk2>
      <a:lt2>
        <a:srgbClr val="FFF9C9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15_Custom Design">
      <a:majorFont>
        <a:latin typeface=""/>
        <a:ea typeface="ＭＳ Ｐゴシック"/>
        <a:cs typeface="ＭＳ Ｐゴシック"/>
      </a:majorFont>
      <a:minorFont>
        <a:latin typeface="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429</Words>
  <Application>Microsoft Office PowerPoint</Application>
  <PresentationFormat>On-screen Show (4:3)</PresentationFormat>
  <Paragraphs>120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15_Custom Design</vt:lpstr>
      <vt:lpstr>Work Related Issues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Related Issues</dc:title>
  <dc:creator>Gerard</dc:creator>
  <cp:lastModifiedBy>Gerard</cp:lastModifiedBy>
  <cp:revision>2</cp:revision>
  <dcterms:created xsi:type="dcterms:W3CDTF">2016-08-27T23:50:43Z</dcterms:created>
  <dcterms:modified xsi:type="dcterms:W3CDTF">2019-03-12T13:26:55Z</dcterms:modified>
</cp:coreProperties>
</file>