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9" r:id="rId3"/>
    <p:sldId id="271" r:id="rId4"/>
    <p:sldId id="272" r:id="rId5"/>
    <p:sldId id="273" r:id="rId6"/>
    <p:sldId id="274" r:id="rId7"/>
    <p:sldId id="275" r:id="rId8"/>
    <p:sldId id="276" r:id="rId9"/>
    <p:sldId id="278" r:id="rId10"/>
    <p:sldId id="277" r:id="rId11"/>
    <p:sldId id="270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37" d="100"/>
          <a:sy n="37" d="100"/>
        </p:scale>
        <p:origin x="104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890D1E1-8C81-44D5-A16E-822F30D84ED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A2D41E63-ADC2-45EE-AF5F-89F6473A27E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358CBCD8-FFA9-4D1E-AD4D-98DBC8C031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DBFBFF82-D694-4CEB-A02C-623F3382058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D8487754-2840-45E9-A8C5-1BCB78F63FD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19E3DB1D-5640-44A8-9B91-7C42BEA494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9D39D93C-F254-414C-91D3-36E36EFAD1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45DB2D45-40B8-447B-90D0-8C1F5A1E112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10C14074-2F8A-4DDF-A766-6FFF3711D6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B1B69840-0981-48AF-BB62-EACA8DE3A95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1A802935-1501-49A4-A5D3-C28A9E08F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71046153-9C6D-4B1C-9FCA-C8242145F2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5461EA-0E85-401C-823D-141A2F6BE2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05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DCF66F8-2E88-476D-900A-3949465E0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DE4C82B-6CE0-44A0-8E09-1B4EC2E1CD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C8C4C-DC6E-4364-B8E3-8DB5B5D91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735159F-7E57-4C4E-A2AB-E22E0BBB500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9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3823A5E-DFDA-4F03-A700-9D50E63106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1DFDFF-6D49-491D-A68B-41247D2D67F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34D5D-BE89-4D32-9096-0A20915400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499E414-0F19-4153-95C4-0ABDB60EB93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6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BCF7F2B-B7FB-4418-ACC9-392C6369E7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16CBD35-7B7A-47EE-A64C-1BDA547D41C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B9422-4DA7-4993-8076-26E940BC20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12D9EC9-4EB3-4254-8AA5-B95904A7636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3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444B8A6-76A6-486F-985C-F703CE7EC3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9FE74F-CBB0-44C8-AC9B-6E9A3E3F473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CECE1-E822-478B-B889-B6D6575B9D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B34D99B-A927-4265-8E70-1A5044B9846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5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89F2BDC-67B7-4B12-859C-EEBD3ADF0D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83F1FBF-8736-47C9-9657-DB1B41D1F7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09837-EEC1-4E70-8166-5DD29002F7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7CB37FA9-A0ED-4FAB-91BB-0EF862E5DC9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54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C06950-3625-4414-9174-51EDD63F71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1E482A-0916-4376-BAF4-A76F92629DE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F9B2B-ACB0-49C5-9FAD-AE9E8AE976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AF67B916-5B26-4B85-BBE6-30ABA1E17E0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6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641EA1-F042-4BA7-B6A7-9BC014E9E2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7276D0-8792-498F-AE78-01BA7BAAEDE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8FC07-C812-4B6B-8D64-0F7BC1FD2E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3ACFF9A-E04C-434E-8571-C7085F67E41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3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D408713-282B-4C43-892F-B282C7E0CB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8AB9FC1-CAEB-4AF9-922E-B31EE42BC8B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E1445-C0F2-4017-AB1C-82E8FA314E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11F859A-EF92-4946-903A-4AECB3839D9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0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B2FAEA7-6559-41EF-8508-244A850C38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857DE97-E54E-4212-BCFE-943AE6627F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00EDD-A4A4-416D-9DCA-E86485C467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8AF002FE-98EF-4D3E-A614-A1A4FCA6A0A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8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2E18D9-0196-4AE1-AE6E-8E67EE9F2D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BE5F231-9BBD-43FB-995E-3FED64A7E7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F529-3719-44B2-854F-0A4002CA8B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E5B9BF7-8FBE-4877-86F4-69FC7CF9AF8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6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09F4809-7A47-468F-B961-4520A3A63F0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961BEC8-483C-4FB4-8A00-9704C6BAE6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0B3402-E892-4E4A-BE6F-F30958D7C5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3BB3A565-B612-4946-8476-A1A407A1D7C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E39D4AFC-32AF-4265-AC93-46C997A0A21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E7727DD1-30EB-4BC8-B48D-487A22DC726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156E7A55-A97A-4740-8384-48FEBFB6139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2F8DD387-D538-4EFD-ABB3-C3014B25377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673B3FB9-9804-4714-B0E6-9A8ADFF5FA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F86A7766-0D31-4E56-8E6F-92DADED6F68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C83DD646-7632-47BA-BAC5-B77200A103C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E9944EAB-7399-43C9-B140-8498B27D1D7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D3EAE525-5C85-475B-9D4E-9F23F9621EC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89D4BD7F-7CFF-49D2-BCD8-B338B36A48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003D6E78-983D-4803-A4E7-7403160CD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D1300B2-79B6-44C5-9F1E-A1B8820498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295400"/>
            <a:ext cx="7772400" cy="30480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4400" dirty="0"/>
              <a:t>It Was Time</a:t>
            </a:r>
            <a:br>
              <a:rPr lang="en-US" sz="4400" dirty="0"/>
            </a:br>
            <a:r>
              <a:rPr lang="en-US" sz="4400" dirty="0"/>
              <a:t>Galatians 4:4-5</a:t>
            </a: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BC47AC9-BF5D-4F00-B0FC-31B2C3E4B1A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846F0247-F03B-4847-BF94-8664325B9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7B03C-E694-4A2C-A3EF-65AA569AB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6019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5600" b="1" dirty="0"/>
              <a:t>John 1:14 </a:t>
            </a:r>
          </a:p>
          <a:p>
            <a:pPr marL="742950" indent="-742950">
              <a:buSzPct val="100000"/>
              <a:buFont typeface="+mj-lt"/>
              <a:buAutoNum type="arabicParenR" startAt="14"/>
              <a:defRPr/>
            </a:pPr>
            <a:r>
              <a:rPr lang="en-US" sz="4400" b="1" baseline="30000" dirty="0"/>
              <a:t>“</a:t>
            </a:r>
            <a:r>
              <a:rPr lang="en-US" sz="4400" dirty="0"/>
              <a:t>And the Word was made flesh, and dwelt among us, (and we beheld his glory, the glory as of the only begotten of the Father,) full of grace and truth.”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FC62B-67A8-4700-BFC9-FD4E0AD52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1049000" cy="5791200"/>
          </a:xfrm>
        </p:spPr>
        <p:txBody>
          <a:bodyPr/>
          <a:lstStyle/>
          <a:p>
            <a:pPr>
              <a:defRPr/>
            </a:pPr>
            <a:r>
              <a:rPr lang="en-US" sz="4400" dirty="0"/>
              <a:t>He Came At the Right Moment</a:t>
            </a:r>
          </a:p>
          <a:p>
            <a:pPr>
              <a:defRPr/>
            </a:pPr>
            <a:r>
              <a:rPr lang="en-US" sz="4400"/>
              <a:t>He Says </a:t>
            </a:r>
            <a:r>
              <a:rPr lang="en-US" sz="4400" dirty="0"/>
              <a:t>Now Is the Right Moment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A3FDC-5CE1-4257-94D4-3630A3142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55927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5600" b="1" dirty="0"/>
              <a:t>Galatians 4:4-5 (KJV)</a:t>
            </a:r>
          </a:p>
          <a:p>
            <a:pPr marL="742950" indent="-742950" algn="just">
              <a:buSzPct val="100000"/>
              <a:buFont typeface="+mj-lt"/>
              <a:buAutoNum type="arabicParenR" startAt="4"/>
              <a:defRPr/>
            </a:pPr>
            <a:r>
              <a:rPr lang="en-US" sz="4400" b="1" baseline="30000" dirty="0"/>
              <a:t> “</a:t>
            </a:r>
            <a:r>
              <a:rPr lang="en-US" sz="4400" dirty="0"/>
              <a:t>But when the fullness of the time was come, God sent forth his Son, made of a woman, made under the law,</a:t>
            </a:r>
          </a:p>
          <a:p>
            <a:pPr marL="742950" indent="-742950" algn="just">
              <a:buSzPct val="100000"/>
              <a:buFont typeface="+mj-lt"/>
              <a:buAutoNum type="arabicParenR" startAt="4"/>
              <a:defRPr/>
            </a:pPr>
            <a:r>
              <a:rPr lang="en-US" sz="4400" dirty="0"/>
              <a:t>To redeem them that were under the law, that we might receive the adoption of sons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B63F4-89F9-4F51-BDFD-B0D37B1AA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6019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5600" b="1" dirty="0"/>
              <a:t>Genesis 3:15</a:t>
            </a:r>
          </a:p>
          <a:p>
            <a:pPr marL="514350" indent="-514350" algn="just">
              <a:buSzPct val="100000"/>
              <a:buFont typeface="+mj-lt"/>
              <a:buAutoNum type="arabicParenR" startAt="15"/>
              <a:defRPr/>
            </a:pPr>
            <a:r>
              <a:rPr lang="en-US" sz="4400" dirty="0"/>
              <a:t>“And I will put enmity between you and the woman, and between your offspring and hers; he will crush your head, and you will strike his heel.”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6EA92-D0BA-4366-A4C8-B1AB74791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6019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5600" b="1" dirty="0"/>
              <a:t>Genesis 12:2-3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  <a:r>
              <a:rPr lang="en-US" sz="4400" dirty="0"/>
              <a:t>“I will bless those who bless…and multiply thy seed as the sands …and in thee all the nations of the world shall be blessed.”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4CE3D-64A2-4456-9793-030823739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6019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5600" b="1" dirty="0"/>
              <a:t>Genesis 49:12 </a:t>
            </a:r>
          </a:p>
          <a:p>
            <a:pPr marL="742950" indent="-742950" algn="just">
              <a:buSzPct val="100000"/>
              <a:buFont typeface="+mj-lt"/>
              <a:buAutoNum type="arabicParenR" startAt="12"/>
              <a:defRPr/>
            </a:pPr>
            <a:r>
              <a:rPr lang="en-US" sz="4400" dirty="0"/>
              <a:t>“The scepter shall not depart from Judah, nor the ruler's staff from between his feet, </a:t>
            </a:r>
            <a:r>
              <a:rPr lang="en-US" sz="4400" b="1" dirty="0"/>
              <a:t>until Shiloh comes</a:t>
            </a:r>
            <a:r>
              <a:rPr lang="en-US" sz="4400" dirty="0"/>
              <a:t>, And to him shall be the obedience of the peoples.”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E117C-E37D-4A67-9F5E-BE66AEA31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6019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5600" b="1" dirty="0"/>
              <a:t>Deuteronomy 18:18</a:t>
            </a:r>
          </a:p>
          <a:p>
            <a:pPr marL="742950" indent="-742950" algn="just">
              <a:buSzPct val="100000"/>
              <a:buFont typeface="+mj-lt"/>
              <a:buAutoNum type="arabicParenR" startAt="18"/>
              <a:defRPr/>
            </a:pPr>
            <a:r>
              <a:rPr lang="en-US" sz="4400" dirty="0"/>
              <a:t>“I will raise them up a Prophet from among their brethren, like unto thee, and will put my words in his mouth; and he shall speak unto them all that I shall command him.”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000" b="1" dirty="0"/>
              <a:t> 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50CF0-91AA-448A-A330-1875EE2A2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6019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5600" b="1" dirty="0"/>
              <a:t>II Samuel 7:12-13</a:t>
            </a:r>
          </a:p>
          <a:p>
            <a:pPr marL="742950" indent="-742950">
              <a:buSzPct val="100000"/>
              <a:buFont typeface="+mj-lt"/>
              <a:buAutoNum type="arabicParenR" startAt="12"/>
              <a:defRPr/>
            </a:pPr>
            <a:r>
              <a:rPr lang="en-US" sz="4400" b="1" dirty="0"/>
              <a:t>“</a:t>
            </a:r>
            <a:r>
              <a:rPr lang="en-US" sz="4400" dirty="0"/>
              <a:t>When your days are over and you rest with your ancestors, I will raise up your offspring to succeed you, your own flesh and blood, and I will establish his kingdom. </a:t>
            </a:r>
          </a:p>
          <a:p>
            <a:pPr marL="742950" indent="-742950" algn="just">
              <a:buSzPct val="100000"/>
              <a:buFont typeface="+mj-lt"/>
              <a:buAutoNum type="arabicParenR" startAt="12"/>
              <a:defRPr/>
            </a:pPr>
            <a:r>
              <a:rPr lang="en-US" sz="4400" dirty="0"/>
              <a:t>He is the one who will build a house for my Name, and I will establish the throne of his kingdom forever.”  </a:t>
            </a:r>
            <a:r>
              <a:rPr lang="en-US" sz="4400" b="1" dirty="0"/>
              <a:t> </a:t>
            </a:r>
            <a:endParaRPr lang="en-US" sz="44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000" b="1" dirty="0"/>
              <a:t> 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E8D8A-D37C-433C-964D-B0408C8AB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6019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5600" b="1" dirty="0"/>
              <a:t>Isaiah 7:14</a:t>
            </a:r>
          </a:p>
          <a:p>
            <a:pPr marL="742950" indent="-742950">
              <a:buSzPct val="100000"/>
              <a:buFont typeface="+mj-lt"/>
              <a:buAutoNum type="arabicParenR" startAt="14"/>
              <a:defRPr/>
            </a:pPr>
            <a:r>
              <a:rPr lang="en-US" sz="4400" dirty="0"/>
              <a:t>“Therefore the Lord himself shall give you a sign; Behold, a virgin shall conceive, and bear a son, and shall call his name Immanuel.”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0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7613D-B5D6-4031-8F7D-4F58C983A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33400"/>
            <a:ext cx="10972800" cy="6019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4000" dirty="0"/>
              <a:t>	</a:t>
            </a:r>
            <a:r>
              <a:rPr lang="en-US" sz="5600" b="1" dirty="0"/>
              <a:t>Malachi 3:1</a:t>
            </a:r>
          </a:p>
          <a:p>
            <a:pPr marL="742950" indent="-742950">
              <a:buSzPct val="100000"/>
              <a:buFont typeface="+mj-lt"/>
              <a:buAutoNum type="arabicParenR"/>
              <a:defRPr/>
            </a:pPr>
            <a:r>
              <a:rPr lang="en-US" sz="4400" dirty="0"/>
              <a:t>“Behold, I will send my messenger, and he shall prepare the way before me: and the </a:t>
            </a:r>
            <a:r>
              <a:rPr lang="en-US" sz="4400" cap="small" dirty="0"/>
              <a:t>Lord</a:t>
            </a:r>
            <a:r>
              <a:rPr lang="en-US" sz="4400" dirty="0"/>
              <a:t>, whom ye seek, shall suddenly come to his temple, even the messenger of the covenant, whom ye delight in: behold, he shall come, saith the </a:t>
            </a:r>
            <a:r>
              <a:rPr lang="en-US" sz="4400" cap="small" dirty="0"/>
              <a:t>Lord</a:t>
            </a:r>
            <a:r>
              <a:rPr lang="en-US" sz="4400" dirty="0"/>
              <a:t> of hosts.”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0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1009</TotalTime>
  <Words>249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Garamond</vt:lpstr>
      <vt:lpstr>Arial</vt:lpstr>
      <vt:lpstr>Wingdings</vt:lpstr>
      <vt:lpstr>Calibri</vt:lpstr>
      <vt:lpstr>Stream</vt:lpstr>
      <vt:lpstr> It Was Time Galatians 4:4-5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Young, Joel</cp:lastModifiedBy>
  <cp:revision>75</cp:revision>
  <dcterms:created xsi:type="dcterms:W3CDTF">2005-12-05T18:33:46Z</dcterms:created>
  <dcterms:modified xsi:type="dcterms:W3CDTF">2018-12-16T16:20:04Z</dcterms:modified>
</cp:coreProperties>
</file>