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4" r:id="rId3"/>
    <p:sldId id="288" r:id="rId4"/>
    <p:sldId id="285" r:id="rId5"/>
    <p:sldId id="286" r:id="rId6"/>
    <p:sldId id="287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2" d="100"/>
          <a:sy n="82" d="100"/>
        </p:scale>
        <p:origin x="8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7/14/2019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7/14/2019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7/14/2019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7/14/2019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7/14/2019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971551"/>
            <a:ext cx="8458200" cy="1142999"/>
          </a:xfrm>
        </p:spPr>
        <p:txBody>
          <a:bodyPr>
            <a:noAutofit/>
          </a:bodyPr>
          <a:lstStyle/>
          <a:p>
            <a:pPr algn="ctr"/>
            <a:br>
              <a:rPr lang="en-US" sz="4000" i="1" dirty="0"/>
            </a:br>
            <a:r>
              <a:rPr lang="en-US" sz="4000" i="1" dirty="0"/>
              <a:t>The Problems Of Man And The Protection Of God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571500"/>
          </a:xfrm>
        </p:spPr>
        <p:txBody>
          <a:bodyPr>
            <a:normAutofit fontScale="85000" lnSpcReduction="20000"/>
          </a:bodyPr>
          <a:lstStyle/>
          <a:p>
            <a:r>
              <a:rPr lang="en-US" sz="4400" b="1" dirty="0"/>
              <a:t>II Chronicles 20:1-26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90550"/>
            <a:ext cx="8229600" cy="4114800"/>
          </a:xfrm>
        </p:spPr>
        <p:txBody>
          <a:bodyPr>
            <a:noAutofit/>
          </a:bodyPr>
          <a:lstStyle/>
          <a:p>
            <a:r>
              <a:rPr lang="en-US" sz="4000" b="1" dirty="0"/>
              <a:t>He Encountered a Problem  vs. 1-2</a:t>
            </a:r>
          </a:p>
          <a:p>
            <a:r>
              <a:rPr lang="en-US" sz="4000" b="1" dirty="0"/>
              <a:t>He Established His Purpose vs. 3-4 </a:t>
            </a:r>
          </a:p>
          <a:p>
            <a:r>
              <a:rPr lang="en-US" sz="4000" b="1" dirty="0"/>
              <a:t>He Examined His Past  vs. 5-7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590550"/>
            <a:ext cx="8229600" cy="4267200"/>
          </a:xfrm>
        </p:spPr>
        <p:txBody>
          <a:bodyPr>
            <a:normAutofit fontScale="70000" lnSpcReduction="20000"/>
          </a:bodyPr>
          <a:lstStyle/>
          <a:p>
            <a:r>
              <a:rPr lang="en-US" sz="5700" b="1" dirty="0"/>
              <a:t>He Embraced God’s Promises  vs. 8-11 </a:t>
            </a:r>
          </a:p>
          <a:p>
            <a:r>
              <a:rPr lang="en-US" sz="5700" b="1" dirty="0"/>
              <a:t>He Expressed His Powerlessness vs. 12-13</a:t>
            </a:r>
          </a:p>
          <a:p>
            <a:r>
              <a:rPr lang="en-US" sz="5700" b="1" dirty="0"/>
              <a:t>He Enlisted God’s Protection  vs. 14-17</a:t>
            </a:r>
          </a:p>
          <a:p>
            <a:r>
              <a:rPr lang="en-US" sz="5700" b="1" dirty="0"/>
              <a:t>He Expressed His Praise  vs. 18-25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47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6750"/>
            <a:ext cx="8229600" cy="609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dirty="0"/>
              <a:t>Encountering Our Problems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3654552"/>
          </a:xfrm>
        </p:spPr>
        <p:txBody>
          <a:bodyPr/>
          <a:lstStyle/>
          <a:p>
            <a:r>
              <a:rPr lang="en-US" sz="4000" b="1" dirty="0"/>
              <a:t>The Nature of Problems</a:t>
            </a:r>
          </a:p>
          <a:p>
            <a:r>
              <a:rPr lang="en-US" sz="4000" b="1" dirty="0"/>
              <a:t>Our Preparation for Problems</a:t>
            </a:r>
            <a:endParaRPr lang="en-US" sz="4000" dirty="0"/>
          </a:p>
          <a:p>
            <a:r>
              <a:rPr lang="en-US" sz="4000" b="1" dirty="0"/>
              <a:t>Our Perception of Problems </a:t>
            </a:r>
            <a:r>
              <a:rPr lang="en-US" sz="4000" dirty="0"/>
              <a:t>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6750"/>
            <a:ext cx="8229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dirty="0"/>
              <a:t>Enlisting God’s Protection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9750"/>
            <a:ext cx="8229600" cy="3121152"/>
          </a:xfrm>
        </p:spPr>
        <p:txBody>
          <a:bodyPr/>
          <a:lstStyle/>
          <a:p>
            <a:r>
              <a:rPr lang="en-US" sz="4000" b="1" dirty="0"/>
              <a:t>Realize You’re In a Battle</a:t>
            </a:r>
          </a:p>
          <a:p>
            <a:r>
              <a:rPr lang="en-US" sz="4000" b="1" dirty="0"/>
              <a:t>Stand Don’t Run</a:t>
            </a:r>
            <a:r>
              <a:rPr lang="en-US" sz="4000" dirty="0"/>
              <a:t> </a:t>
            </a:r>
          </a:p>
          <a:p>
            <a:pPr lvl="0"/>
            <a:r>
              <a:rPr lang="en-US" sz="4000" b="1" dirty="0"/>
              <a:t>Listen For His Voice </a:t>
            </a:r>
            <a:endParaRPr lang="en-US" sz="40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66750"/>
            <a:ext cx="8229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900" b="1" dirty="0"/>
              <a:t>Expressing Your Powerlessness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3657600"/>
          </a:xfrm>
        </p:spPr>
        <p:txBody>
          <a:bodyPr>
            <a:normAutofit lnSpcReduction="10000"/>
          </a:bodyPr>
          <a:lstStyle/>
          <a:p>
            <a:r>
              <a:rPr lang="en-US" sz="4000" b="1" dirty="0"/>
              <a:t>We Tend To Be Self-sufficient</a:t>
            </a:r>
          </a:p>
          <a:p>
            <a:r>
              <a:rPr lang="en-US" sz="4000" b="1" dirty="0"/>
              <a:t>We Need To Reflect On Our Dilemma</a:t>
            </a:r>
            <a:endParaRPr lang="en-US" sz="4000" dirty="0"/>
          </a:p>
          <a:p>
            <a:pPr lvl="0"/>
            <a:r>
              <a:rPr lang="en-US" sz="4000" b="1" dirty="0"/>
              <a:t> We Have To Give God Control</a:t>
            </a:r>
            <a:endParaRPr lang="en-US" sz="40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632</TotalTime>
  <Words>104</Words>
  <Application>Microsoft Office PowerPoint</Application>
  <PresentationFormat>On-screen Show (16:9)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Georgia</vt:lpstr>
      <vt:lpstr>Trebuchet MS</vt:lpstr>
      <vt:lpstr>Wingdings 2</vt:lpstr>
      <vt:lpstr>Urban</vt:lpstr>
      <vt:lpstr> The Problems Of Man And The Protection Of God </vt:lpstr>
      <vt:lpstr>PowerPoint Presentation</vt:lpstr>
      <vt:lpstr>PowerPoint Presentation</vt:lpstr>
      <vt:lpstr>Encountering Our Problems  </vt:lpstr>
      <vt:lpstr>Enlisting God’s Protection  </vt:lpstr>
      <vt:lpstr>Expressing Your Powerlessness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Joel P Young</cp:lastModifiedBy>
  <cp:revision>78</cp:revision>
  <dcterms:created xsi:type="dcterms:W3CDTF">2010-10-31T05:03:18Z</dcterms:created>
  <dcterms:modified xsi:type="dcterms:W3CDTF">2019-07-14T15:08:44Z</dcterms:modified>
</cp:coreProperties>
</file>