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8" r:id="rId4"/>
    <p:sldId id="285" r:id="rId5"/>
    <p:sldId id="286" r:id="rId6"/>
    <p:sldId id="287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7/14/2019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br>
              <a:rPr lang="en-US" sz="4000" i="1" dirty="0"/>
            </a:br>
            <a:r>
              <a:rPr lang="en-US" sz="4000" i="1" dirty="0"/>
              <a:t>The Problems Of Man And The Protection Of God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II Chronicles 20:1-26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90550"/>
            <a:ext cx="8229600" cy="4114800"/>
          </a:xfrm>
        </p:spPr>
        <p:txBody>
          <a:bodyPr>
            <a:noAutofit/>
          </a:bodyPr>
          <a:lstStyle/>
          <a:p>
            <a:r>
              <a:rPr lang="en-US" sz="4000" b="1" dirty="0"/>
              <a:t>He Encountered a Problem  vs. 1-2</a:t>
            </a:r>
          </a:p>
          <a:p>
            <a:r>
              <a:rPr lang="en-US" sz="4000" b="1" dirty="0"/>
              <a:t>He Established His Purpose vs. 3-4 </a:t>
            </a:r>
          </a:p>
          <a:p>
            <a:r>
              <a:rPr lang="en-US" sz="4000" b="1" dirty="0"/>
              <a:t>He Examined His Past  vs. 5-7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90550"/>
            <a:ext cx="82296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sz="5700" b="1" dirty="0"/>
              <a:t>He Embraced God’s Promises  vs. 8-11 </a:t>
            </a:r>
          </a:p>
          <a:p>
            <a:r>
              <a:rPr lang="en-US" sz="5700" b="1" dirty="0"/>
              <a:t>He Expressed His Powerlessness vs. 12-13</a:t>
            </a:r>
          </a:p>
          <a:p>
            <a:r>
              <a:rPr lang="en-US" sz="5700" b="1" dirty="0"/>
              <a:t>He Enlisted God’s Protection  vs. 14-17</a:t>
            </a:r>
          </a:p>
          <a:p>
            <a:r>
              <a:rPr lang="en-US" sz="5700" b="1" dirty="0"/>
              <a:t>He Expressed His Praise  vs. 18-25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7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Encountering Our Problems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654552"/>
          </a:xfrm>
        </p:spPr>
        <p:txBody>
          <a:bodyPr/>
          <a:lstStyle/>
          <a:p>
            <a:r>
              <a:rPr lang="en-US" sz="4000" b="1" dirty="0"/>
              <a:t>The Nature of Problems</a:t>
            </a:r>
          </a:p>
          <a:p>
            <a:r>
              <a:rPr lang="en-US" sz="4000" b="1" dirty="0"/>
              <a:t>Our Preparation for Problems</a:t>
            </a:r>
            <a:endParaRPr lang="en-US" sz="4000" dirty="0"/>
          </a:p>
          <a:p>
            <a:r>
              <a:rPr lang="en-US" sz="4000" b="1" dirty="0"/>
              <a:t>Our Perception of Problems </a:t>
            </a:r>
            <a:r>
              <a:rPr lang="en-US" sz="4000" dirty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Enlisting God’s Protection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3121152"/>
          </a:xfrm>
        </p:spPr>
        <p:txBody>
          <a:bodyPr/>
          <a:lstStyle/>
          <a:p>
            <a:r>
              <a:rPr lang="en-US" sz="4000" b="1" dirty="0"/>
              <a:t>Realize You’re In a Battle</a:t>
            </a:r>
          </a:p>
          <a:p>
            <a:r>
              <a:rPr lang="en-US" sz="4000" b="1" dirty="0"/>
              <a:t>Stand Don’t Run</a:t>
            </a:r>
            <a:r>
              <a:rPr lang="en-US" sz="4000" dirty="0"/>
              <a:t> </a:t>
            </a:r>
          </a:p>
          <a:p>
            <a:pPr lvl="0"/>
            <a:r>
              <a:rPr lang="en-US" sz="4000" b="1" dirty="0"/>
              <a:t>Listen For His Voice </a:t>
            </a:r>
            <a:endParaRPr lang="en-US" sz="4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Expressing Your Powerlessness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657600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We Tend To Be Self-sufficient</a:t>
            </a:r>
          </a:p>
          <a:p>
            <a:r>
              <a:rPr lang="en-US" sz="4000" b="1" dirty="0"/>
              <a:t>We Need To Reflect On Our Dilemma</a:t>
            </a:r>
            <a:endParaRPr lang="en-US" sz="4000" dirty="0"/>
          </a:p>
          <a:p>
            <a:pPr lvl="0"/>
            <a:r>
              <a:rPr lang="en-US" sz="4000" b="1" dirty="0"/>
              <a:t> We Have To Give God Control</a:t>
            </a:r>
            <a:endParaRPr lang="en-US" sz="40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632</TotalTime>
  <Words>104</Words>
  <Application>Microsoft Office PowerPoint</Application>
  <PresentationFormat>On-screen Show (16:9)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Trebuchet MS</vt:lpstr>
      <vt:lpstr>Wingdings 2</vt:lpstr>
      <vt:lpstr>Urban</vt:lpstr>
      <vt:lpstr> The Problems Of Man And The Protection Of God </vt:lpstr>
      <vt:lpstr>PowerPoint Presentation</vt:lpstr>
      <vt:lpstr>PowerPoint Presentation</vt:lpstr>
      <vt:lpstr>Encountering Our Problems  </vt:lpstr>
      <vt:lpstr>Enlisting God’s Protection  </vt:lpstr>
      <vt:lpstr>Expressing Your Powerlessness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Joel P Young</cp:lastModifiedBy>
  <cp:revision>78</cp:revision>
  <dcterms:created xsi:type="dcterms:W3CDTF">2010-10-31T05:03:18Z</dcterms:created>
  <dcterms:modified xsi:type="dcterms:W3CDTF">2019-07-14T15:08:44Z</dcterms:modified>
</cp:coreProperties>
</file>