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7" r:id="rId4"/>
    <p:sldId id="258" r:id="rId5"/>
    <p:sldId id="259" r:id="rId6"/>
    <p:sldId id="265" r:id="rId7"/>
    <p:sldId id="262" r:id="rId8"/>
    <p:sldId id="260" r:id="rId9"/>
    <p:sldId id="261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115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EE72D-E7B4-4906-BCAC-0A9549FBC428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5F8DA-0DCC-434B-B522-6D18C6358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5F8DA-0DCC-434B-B522-6D18C63581B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1F91D-5201-43A3-9412-03DA0EEAE27D}" type="datetimeFigureOut">
              <a:rPr lang="en-US" smtClean="0"/>
              <a:pPr/>
              <a:t>10/4/2012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6408F-5EEB-4488-837C-1FABF64B9F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kneewalkerrentalsofga@gmail.com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image" Target="../media/image6.jpeg"/><Relationship Id="rId4" Type="http://schemas.openxmlformats.org/officeDocument/2006/relationships/hyperlink" Target="http://www.kneewalkerrentalsofga.com/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kneewalkerrentalsofga@gmail.com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924800" cy="2057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Knee Walker Rentals of Georgia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kneewalkerrentalsofga@gmail.com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hlinkClick r:id="rId4"/>
              </a:rPr>
              <a:t>http://www.kneewalkerrentalsofga.com/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Autofit/>
          </a:bodyPr>
          <a:lstStyle/>
          <a:p>
            <a:r>
              <a:rPr lang="en-US" sz="2600" b="1" dirty="0" smtClean="0">
                <a:solidFill>
                  <a:srgbClr val="3115FD"/>
                </a:solidFill>
              </a:rPr>
              <a:t>While non-weight bearing, </a:t>
            </a:r>
          </a:p>
          <a:p>
            <a:r>
              <a:rPr lang="en-US" sz="2600" b="1" dirty="0">
                <a:solidFill>
                  <a:srgbClr val="3115FD"/>
                </a:solidFill>
              </a:rPr>
              <a:t>W</a:t>
            </a:r>
            <a:r>
              <a:rPr lang="en-US" sz="2600" b="1" dirty="0" smtClean="0">
                <a:solidFill>
                  <a:srgbClr val="3115FD"/>
                </a:solidFill>
              </a:rPr>
              <a:t>ith these mobility aids AVAILABLE, </a:t>
            </a:r>
          </a:p>
          <a:p>
            <a:r>
              <a:rPr lang="en-US" sz="2600" b="1" dirty="0" smtClean="0">
                <a:solidFill>
                  <a:srgbClr val="3115FD"/>
                </a:solidFill>
              </a:rPr>
              <a:t>Why would you </a:t>
            </a:r>
            <a:r>
              <a:rPr lang="en-US" sz="2600" b="1" dirty="0" smtClean="0">
                <a:solidFill>
                  <a:srgbClr val="3115FD"/>
                </a:solidFill>
              </a:rPr>
              <a:t>ever want </a:t>
            </a:r>
            <a:r>
              <a:rPr lang="en-US" sz="2600" b="1" dirty="0" smtClean="0">
                <a:solidFill>
                  <a:srgbClr val="3115FD"/>
                </a:solidFill>
              </a:rPr>
              <a:t>to use crutches?</a:t>
            </a:r>
            <a:endParaRPr lang="en-US" sz="2600" b="1" dirty="0">
              <a:solidFill>
                <a:srgbClr val="3115FD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lum bright="-14000" contrast="-34000"/>
          </a:blip>
          <a:srcRect/>
          <a:stretch>
            <a:fillRect/>
          </a:stretch>
        </p:blipFill>
        <p:spPr bwMode="auto">
          <a:xfrm>
            <a:off x="152400" y="49530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2590800"/>
            <a:ext cx="1524001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lum bright="-8000" contrast="-6000"/>
          </a:blip>
          <a:srcRect/>
          <a:stretch>
            <a:fillRect/>
          </a:stretch>
        </p:blipFill>
        <p:spPr bwMode="auto">
          <a:xfrm>
            <a:off x="7010400" y="2743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lum bright="-6000" contrast="-16000"/>
          </a:blip>
          <a:stretch>
            <a:fillRect/>
          </a:stretch>
        </p:blipFill>
        <p:spPr bwMode="auto">
          <a:xfrm>
            <a:off x="1143000" y="2590800"/>
            <a:ext cx="1417320" cy="202692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lum bright="-24000" contrast="-20000"/>
          </a:blip>
          <a:stretch>
            <a:fillRect/>
          </a:stretch>
        </p:blipFill>
        <p:spPr bwMode="auto">
          <a:xfrm>
            <a:off x="7543800" y="4953000"/>
            <a:ext cx="1329304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71800" y="2667000"/>
            <a:ext cx="167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3115FD"/>
                </a:solidFill>
              </a:rPr>
              <a:t>Thanks for considering us!</a:t>
            </a:r>
            <a:endParaRPr lang="en-US" b="1" i="1" u="sng" dirty="0">
              <a:solidFill>
                <a:srgbClr val="3115F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Thanks </a:t>
            </a:r>
            <a:r>
              <a:rPr lang="en-US" b="1" dirty="0" smtClean="0"/>
              <a:t>Atlanta!</a:t>
            </a:r>
            <a:r>
              <a:rPr lang="en-US" b="1" dirty="0" smtClean="0"/>
              <a:t> </a:t>
            </a: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We </a:t>
            </a:r>
            <a:r>
              <a:rPr lang="en-US" b="1" dirty="0" smtClean="0"/>
              <a:t>are here to help you in any way possible. </a:t>
            </a:r>
          </a:p>
          <a:p>
            <a:pPr algn="ctr">
              <a:buNone/>
            </a:pPr>
            <a:r>
              <a:rPr lang="en-US" b="1" dirty="0" smtClean="0"/>
              <a:t>It would be our pleasure to be a part of your recovery.</a:t>
            </a:r>
          </a:p>
          <a:p>
            <a:pPr algn="ctr">
              <a:buNone/>
            </a:pPr>
            <a:r>
              <a:rPr lang="en-US" b="1" dirty="0" smtClean="0"/>
              <a:t>Have a WONDERFUL DAY!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876800"/>
            <a:ext cx="1257300" cy="1218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https://encrypted-tbn0.gstatic.com/images?q=tbn:ANd9GcS-VUSgdW4kiBCJx_PqUXUt27HftMf7RwxaODTc6qEbg5Qr6gf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1143000"/>
            <a:ext cx="2619375" cy="1743076"/>
          </a:xfrm>
          <a:prstGeom prst="rect">
            <a:avLst/>
          </a:prstGeom>
          <a:noFill/>
        </p:spPr>
      </p:pic>
      <p:pic>
        <p:nvPicPr>
          <p:cNvPr id="6" name="Picture 2" descr="https://encrypted-tbn0.gstatic.com/images?q=tbn:ANd9GcS-VUSgdW4kiBCJx_PqUXUt27HftMf7RwxaODTc6qEbg5Qr6gf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14300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3115FD"/>
                </a:solidFill>
              </a:rPr>
              <a:t>Knee Walker Rentals of Georgia</a:t>
            </a:r>
            <a:endParaRPr lang="en-US" b="1" i="1" u="sng" dirty="0">
              <a:solidFill>
                <a:srgbClr val="3115F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the only Georgia knee walker rental company that comes to your home/office and along with various rental models, educate you on the benefits, maneuverability, and accessibility derived from utilizing a knee walker rental. We show you how to set up and break down the knee walker.</a:t>
            </a:r>
          </a:p>
          <a:p>
            <a:r>
              <a:rPr lang="en-US" sz="2800" dirty="0" smtClean="0"/>
              <a:t>Let you select from different brands, styles, and types of knee walker models.</a:t>
            </a:r>
          </a:p>
          <a:p>
            <a:r>
              <a:rPr lang="en-US" sz="2800" dirty="0" smtClean="0"/>
              <a:t>Prepare/fax your paperwork to your doctor so as to assist your being able to file a claim for reimbursement through your carrier, if qualified.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Who would benefit from renting a knee walker from Knee Walker Rentals?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/>
          <a:lstStyle/>
          <a:p>
            <a:pPr algn="ctr">
              <a:buNone/>
            </a:pPr>
            <a:r>
              <a:rPr lang="en-US" b="1" u="sng" dirty="0">
                <a:solidFill>
                  <a:srgbClr val="0033CC"/>
                </a:solidFill>
              </a:rPr>
              <a:t>Knee Walkers are typically </a:t>
            </a:r>
            <a:r>
              <a:rPr lang="en-US" b="1" u="sng" dirty="0" smtClean="0">
                <a:solidFill>
                  <a:srgbClr val="0033CC"/>
                </a:solidFill>
              </a:rPr>
              <a:t>rented to those with: </a:t>
            </a:r>
            <a:r>
              <a:rPr lang="en-US" dirty="0"/>
              <a:t> 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-Fractures </a:t>
            </a:r>
            <a:r>
              <a:rPr lang="en-US" dirty="0"/>
              <a:t>of the foot, ankle, heel, or lower leg</a:t>
            </a:r>
            <a:r>
              <a:rPr lang="en-US" dirty="0" smtClean="0"/>
              <a:t> </a:t>
            </a:r>
            <a:r>
              <a:rPr lang="en-US" dirty="0"/>
              <a:t> 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-Non-union fractures</a:t>
            </a:r>
          </a:p>
          <a:p>
            <a:pPr algn="ctr">
              <a:buNone/>
            </a:pPr>
            <a:r>
              <a:rPr lang="en-US" dirty="0" smtClean="0"/>
              <a:t>-Ruptured </a:t>
            </a:r>
            <a:r>
              <a:rPr lang="en-US" dirty="0"/>
              <a:t>Achilles </a:t>
            </a:r>
            <a:r>
              <a:rPr lang="en-US" dirty="0" smtClean="0"/>
              <a:t>tendons</a:t>
            </a:r>
          </a:p>
          <a:p>
            <a:pPr algn="ctr">
              <a:buNone/>
            </a:pPr>
            <a:r>
              <a:rPr lang="en-US" dirty="0" smtClean="0"/>
              <a:t>-</a:t>
            </a:r>
            <a:r>
              <a:rPr lang="en-US" dirty="0"/>
              <a:t>Lower extremity ulcers/wounds (e.g., diabetic</a:t>
            </a:r>
            <a:r>
              <a:rPr lang="en-US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-</a:t>
            </a:r>
            <a:r>
              <a:rPr lang="en-US" dirty="0"/>
              <a:t>Sprained </a:t>
            </a:r>
            <a:r>
              <a:rPr lang="en-US" dirty="0" smtClean="0"/>
              <a:t>ankles</a:t>
            </a:r>
          </a:p>
          <a:p>
            <a:pPr algn="ctr">
              <a:buNone/>
            </a:pPr>
            <a:r>
              <a:rPr lang="en-US" dirty="0" smtClean="0"/>
              <a:t>-</a:t>
            </a:r>
            <a:r>
              <a:rPr lang="en-US" smtClean="0"/>
              <a:t>Bunion removal surgery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-Gout              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lum bright="-10000" contrast="-30000"/>
          </a:blip>
          <a:srcRect/>
          <a:stretch>
            <a:fillRect/>
          </a:stretch>
        </p:blipFill>
        <p:spPr bwMode="auto">
          <a:xfrm>
            <a:off x="6477000" y="5181600"/>
            <a:ext cx="8382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en-US" b="1" u="sng" dirty="0" smtClean="0">
                <a:solidFill>
                  <a:srgbClr val="3115FD"/>
                </a:solidFill>
              </a:rPr>
              <a:t>Crutches vs. Knee Walkers  </a:t>
            </a:r>
            <a:endParaRPr lang="en-US" b="1" u="sng" dirty="0">
              <a:solidFill>
                <a:srgbClr val="3115FD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lum bright="-16000" contrast="-30000"/>
          </a:blip>
          <a:srcRect/>
          <a:stretch>
            <a:fillRect/>
          </a:stretch>
        </p:blipFill>
        <p:spPr bwMode="auto">
          <a:xfrm>
            <a:off x="304800" y="304800"/>
            <a:ext cx="12096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lum bright="-4000" contrast="-48000"/>
          </a:blip>
          <a:srcRect/>
          <a:stretch>
            <a:fillRect/>
          </a:stretch>
        </p:blipFill>
        <p:spPr bwMode="auto">
          <a:xfrm>
            <a:off x="7772400" y="228600"/>
            <a:ext cx="962025" cy="103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lum bright="-36000" contrast="18000"/>
          </a:blip>
          <a:srcRect/>
          <a:stretch>
            <a:fillRect/>
          </a:stretch>
        </p:blipFill>
        <p:spPr bwMode="auto">
          <a:xfrm>
            <a:off x="1371600" y="5334000"/>
            <a:ext cx="12858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0" y="1295400"/>
            <a:ext cx="91440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50" b="1" dirty="0" smtClean="0"/>
              <a:t>Crutches have been used for several years  vs. Knee Walkers have been around for a few years.</a:t>
            </a:r>
          </a:p>
          <a:p>
            <a:pPr algn="ctr"/>
            <a:r>
              <a:rPr lang="en-US" sz="1650" b="1" dirty="0" smtClean="0"/>
              <a:t>                    Crutches  costs less vs. Knee Walkers costs more to rent/purchase.</a:t>
            </a:r>
          </a:p>
          <a:p>
            <a:pPr algn="ctr"/>
            <a:r>
              <a:rPr lang="en-US" sz="1650" b="1" dirty="0" smtClean="0"/>
              <a:t>      Crutches hurt your underarm and causes rash vs. Knee Walkers are painless alternatives.</a:t>
            </a:r>
          </a:p>
          <a:p>
            <a:pPr algn="ctr"/>
            <a:r>
              <a:rPr lang="en-US" sz="1650" b="1" dirty="0" smtClean="0"/>
              <a:t>     Crutches are unstable and you may trip/fall vs. Knee Walkers are stable and minimizes falls.</a:t>
            </a:r>
          </a:p>
          <a:p>
            <a:pPr algn="ctr"/>
            <a:r>
              <a:rPr lang="en-US" sz="1650" b="1" dirty="0" smtClean="0"/>
              <a:t>Crutches confine a person vs. Knee Walkers promotes mobility so a person can go shop/work/school.</a:t>
            </a:r>
          </a:p>
          <a:p>
            <a:pPr algn="ctr"/>
            <a:r>
              <a:rPr lang="en-US" sz="1650" b="1" dirty="0" smtClean="0"/>
              <a:t>Crutches can allow atrophy vs. Knee Walkers prevent atrophy by strengthening proximal muscles.</a:t>
            </a:r>
          </a:p>
          <a:p>
            <a:pPr algn="ctr"/>
            <a:r>
              <a:rPr lang="en-US" sz="1650" b="1" dirty="0" smtClean="0"/>
              <a:t>   Crutches can tire you out quickly vs. Knee Walkers causes less fatigue due to conserved energy.</a:t>
            </a:r>
          </a:p>
          <a:p>
            <a:pPr algn="ctr"/>
            <a:r>
              <a:rPr lang="en-US" sz="1650" b="1" dirty="0" smtClean="0"/>
              <a:t>Crutches will have you looking for a place to sit vs. Knee Walkers can be used as a foot stool/bench.</a:t>
            </a:r>
          </a:p>
          <a:p>
            <a:endParaRPr lang="en-US" sz="1650" b="1" dirty="0" smtClean="0"/>
          </a:p>
          <a:p>
            <a:pPr algn="ctr"/>
            <a:r>
              <a:rPr lang="en-US" sz="2000" b="1" dirty="0" smtClean="0"/>
              <a:t>Therefore, Knee Walkers win, Knee Walker Rentals of Georgia WIN…….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b="1" dirty="0" smtClean="0"/>
              <a:t>By greatly improving </a:t>
            </a:r>
            <a:r>
              <a:rPr lang="en-US" sz="2000" b="1" dirty="0"/>
              <a:t>the quality of life by giving </a:t>
            </a:r>
            <a:r>
              <a:rPr lang="en-US" sz="2000" b="1" dirty="0" smtClean="0"/>
              <a:t>a person greater </a:t>
            </a:r>
            <a:r>
              <a:rPr lang="en-US" sz="2000" b="1" dirty="0"/>
              <a:t>mobility, stability and comfort with less effort allowing </a:t>
            </a:r>
            <a:r>
              <a:rPr lang="en-US" sz="2000" b="1" dirty="0" smtClean="0"/>
              <a:t>a person </a:t>
            </a:r>
            <a:r>
              <a:rPr lang="en-US" sz="2000" b="1" dirty="0"/>
              <a:t>to get up and around and back to a near normal </a:t>
            </a:r>
            <a:r>
              <a:rPr lang="en-US" sz="2000" b="1" dirty="0" smtClean="0"/>
              <a:t>life-style, while being non-weight bearing. </a:t>
            </a:r>
          </a:p>
          <a:p>
            <a:pPr algn="ctr"/>
            <a:endParaRPr lang="en-US" sz="2000" b="1" dirty="0" smtClean="0"/>
          </a:p>
          <a:p>
            <a:pPr algn="ctr"/>
            <a:endParaRPr lang="en-US" sz="2000" b="1" dirty="0"/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JUST SAY NO TO CRUTCHES!</a:t>
            </a:r>
          </a:p>
          <a:p>
            <a:r>
              <a:rPr lang="en-US" sz="1650" b="1" dirty="0" smtClean="0"/>
              <a:t> 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3115FD"/>
                </a:solidFill>
              </a:rPr>
              <a:t>Again-Why rent a knee walker from </a:t>
            </a:r>
            <a:r>
              <a:rPr lang="en-US" b="1" u="sng" dirty="0" smtClean="0">
                <a:solidFill>
                  <a:srgbClr val="3115FD"/>
                </a:solidFill>
              </a:rPr>
              <a:t>Knee Walker Rentals of Georgia?</a:t>
            </a:r>
            <a:endParaRPr lang="en-US" b="1" u="sng" dirty="0">
              <a:solidFill>
                <a:srgbClr val="3115F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*Knee Walker Rentals of Georgia are the ONLY RENTAL COMPANY IN GEORGIA that </a:t>
            </a:r>
            <a:r>
              <a:rPr lang="en-US" dirty="0" smtClean="0"/>
              <a:t>stocks, delivers </a:t>
            </a:r>
            <a:r>
              <a:rPr lang="en-US" dirty="0" smtClean="0"/>
              <a:t>and pickup their rentals within 90 miles of downtown Atlanta with a modest fuel surcharge. </a:t>
            </a:r>
          </a:p>
          <a:p>
            <a:pPr>
              <a:buNone/>
            </a:pPr>
            <a:r>
              <a:rPr lang="en-US" dirty="0" smtClean="0"/>
              <a:t>*As such, we provide SAME DAY SERVICE…..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Normally within hours of your call</a:t>
            </a:r>
            <a:r>
              <a:rPr lang="en-US" dirty="0" smtClean="0"/>
              <a:t>! We even work weekends!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*$140 a month (One month minimum) with a refundable security deposit of $140. You can even write two separate checks and one will be held in escrow until the knee walker is returned in good working order.</a:t>
            </a:r>
          </a:p>
          <a:p>
            <a:pPr>
              <a:buNone/>
            </a:pPr>
            <a:r>
              <a:rPr lang="en-US" dirty="0" smtClean="0"/>
              <a:t>*We are a local rental supplier-no shipping needed or 5 to 10 business days wait.</a:t>
            </a:r>
          </a:p>
          <a:p>
            <a:pPr>
              <a:buNone/>
            </a:pPr>
            <a:r>
              <a:rPr lang="en-US" dirty="0" smtClean="0"/>
              <a:t>*We </a:t>
            </a:r>
            <a:r>
              <a:rPr lang="en-US" dirty="0" smtClean="0"/>
              <a:t>EDUCATE AND DEMONSTRATE </a:t>
            </a:r>
            <a:r>
              <a:rPr lang="en-US" dirty="0" smtClean="0"/>
              <a:t>how to use </a:t>
            </a:r>
            <a:r>
              <a:rPr lang="en-US" dirty="0" smtClean="0"/>
              <a:t>our</a:t>
            </a:r>
            <a:r>
              <a:rPr lang="en-US" dirty="0" smtClean="0"/>
              <a:t> </a:t>
            </a:r>
            <a:r>
              <a:rPr lang="en-US" dirty="0" smtClean="0"/>
              <a:t>knee walkers. </a:t>
            </a:r>
          </a:p>
          <a:p>
            <a:pPr>
              <a:buNone/>
            </a:pPr>
            <a:r>
              <a:rPr lang="en-US" dirty="0" smtClean="0"/>
              <a:t>*We </a:t>
            </a:r>
            <a:r>
              <a:rPr lang="en-US" dirty="0" smtClean="0"/>
              <a:t>stock</a:t>
            </a:r>
            <a:r>
              <a:rPr lang="en-US" dirty="0" smtClean="0"/>
              <a:t> </a:t>
            </a:r>
            <a:r>
              <a:rPr lang="en-US" dirty="0" smtClean="0"/>
              <a:t>multiple models for you to choose your rental from.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3115FD"/>
                </a:solidFill>
              </a:rPr>
              <a:t>   Call us today! 678-858-5922      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3115FD"/>
                </a:solidFill>
              </a:rPr>
              <a:t>http://www.kneewalkerrentalsofga.com/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Need an assistive device during your recovery???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Elevated toilet seats</a:t>
            </a:r>
          </a:p>
          <a:p>
            <a:r>
              <a:rPr lang="en-US" dirty="0" smtClean="0"/>
              <a:t>Elevated commodes</a:t>
            </a:r>
          </a:p>
          <a:p>
            <a:r>
              <a:rPr lang="en-US" dirty="0" smtClean="0"/>
              <a:t>Shower benches</a:t>
            </a:r>
          </a:p>
          <a:p>
            <a:r>
              <a:rPr lang="en-US" dirty="0" smtClean="0"/>
              <a:t>Shower chairs</a:t>
            </a:r>
          </a:p>
          <a:p>
            <a:r>
              <a:rPr lang="en-US" dirty="0" smtClean="0"/>
              <a:t>Transfer benches for floor to tub usage</a:t>
            </a:r>
          </a:p>
          <a:p>
            <a:r>
              <a:rPr lang="en-US" dirty="0" smtClean="0"/>
              <a:t>Grab bars</a:t>
            </a:r>
          </a:p>
          <a:p>
            <a:pPr>
              <a:buNone/>
            </a:pPr>
            <a:r>
              <a:rPr lang="en-US" dirty="0" smtClean="0"/>
              <a:t>   *All of these devices are </a:t>
            </a:r>
            <a:r>
              <a:rPr lang="en-US" b="1" u="sng" dirty="0" smtClean="0"/>
              <a:t>brand new and sold, not rented</a:t>
            </a:r>
            <a:r>
              <a:rPr lang="en-US" dirty="0" smtClean="0"/>
              <a:t>, to you. Let us know what you need and we’ll bring them along with us while delivering a knee walker and/or a wheelchair.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3115FD"/>
                </a:solidFill>
              </a:rPr>
              <a:t>We also rent manual wheelchairs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For $100 a month*, plus $140 refundable security deposit, we can/will deliver/pickup a quality manual wheelchair for your usage while recovering from surgery, fractures, etc. These lightweight wheelchairs makes it easier for you and/or someone supporting you to experience more mobility options.</a:t>
            </a:r>
            <a:br>
              <a:rPr lang="en-US" sz="3600" dirty="0" smtClean="0"/>
            </a:br>
            <a:r>
              <a:rPr lang="en-US" sz="2200" b="1" i="1" dirty="0" smtClean="0"/>
              <a:t>*Modest fuel surcharge extra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114800" y="5410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4495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33CC"/>
                </a:solidFill>
              </a:rPr>
              <a:t>Knee Walker Rentals of Georgia</a:t>
            </a:r>
            <a:endParaRPr lang="en-US" b="1" u="sng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Has been referred by/used by </a:t>
            </a:r>
            <a:r>
              <a:rPr lang="en-US" dirty="0" smtClean="0"/>
              <a:t>most </a:t>
            </a:r>
            <a:r>
              <a:rPr lang="en-US" dirty="0" smtClean="0"/>
              <a:t>local </a:t>
            </a:r>
            <a:r>
              <a:rPr lang="en-US" dirty="0" err="1" smtClean="0"/>
              <a:t>orthopaedic</a:t>
            </a:r>
            <a:r>
              <a:rPr lang="en-US" dirty="0" smtClean="0"/>
              <a:t> surgeons/groups/therapists such as </a:t>
            </a:r>
            <a:r>
              <a:rPr lang="en-US" dirty="0" smtClean="0"/>
              <a:t>Emory Orthopedics, Peachtree Orthopedic </a:t>
            </a:r>
            <a:r>
              <a:rPr lang="en-US" dirty="0" smtClean="0"/>
              <a:t>Clinic, </a:t>
            </a:r>
            <a:r>
              <a:rPr lang="en-US" dirty="0" err="1" smtClean="0"/>
              <a:t>Resurgens</a:t>
            </a:r>
            <a:r>
              <a:rPr lang="en-US" dirty="0" smtClean="0"/>
              <a:t> </a:t>
            </a:r>
            <a:r>
              <a:rPr lang="en-US" dirty="0" smtClean="0"/>
              <a:t>Orthopedics</a:t>
            </a:r>
            <a:r>
              <a:rPr lang="en-US" dirty="0" smtClean="0"/>
              <a:t>, </a:t>
            </a:r>
            <a:r>
              <a:rPr lang="en-US" dirty="0" smtClean="0"/>
              <a:t>Piedmont </a:t>
            </a:r>
            <a:r>
              <a:rPr lang="en-US" dirty="0" smtClean="0"/>
              <a:t>Physician Group, Village Podiatry, </a:t>
            </a:r>
            <a:r>
              <a:rPr lang="en-US" dirty="0" smtClean="0"/>
              <a:t>Pinnacle Orthopedics, Sports </a:t>
            </a:r>
            <a:r>
              <a:rPr lang="en-US" dirty="0" smtClean="0"/>
              <a:t>Medicine/Foot &amp; Ankle Surgery, Ankle &amp; Foot Specialists and the list goes on!</a:t>
            </a:r>
          </a:p>
          <a:p>
            <a:pPr algn="just"/>
            <a:r>
              <a:rPr lang="en-US" dirty="0" smtClean="0"/>
              <a:t>Works with Workers Compensation </a:t>
            </a:r>
            <a:r>
              <a:rPr lang="en-US" dirty="0" smtClean="0"/>
              <a:t>companies/groups </a:t>
            </a:r>
            <a:r>
              <a:rPr lang="en-US" dirty="0" smtClean="0"/>
              <a:t>to get the worker(s) back to </a:t>
            </a:r>
            <a:r>
              <a:rPr lang="en-US" dirty="0" smtClean="0"/>
              <a:t>work FAST!</a:t>
            </a:r>
            <a:endParaRPr lang="en-US" dirty="0" smtClean="0"/>
          </a:p>
          <a:p>
            <a:pPr algn="just"/>
            <a:r>
              <a:rPr lang="en-US" dirty="0" smtClean="0"/>
              <a:t>Volunteer(s) with the Atlanta Arthritis Foundation Walk, Susan B. </a:t>
            </a:r>
            <a:r>
              <a:rPr lang="en-US" dirty="0" err="1" smtClean="0"/>
              <a:t>Komen</a:t>
            </a:r>
            <a:r>
              <a:rPr lang="en-US" dirty="0" smtClean="0"/>
              <a:t> Breast Cancer Walk, American Diabetes Association Walk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33CC"/>
                </a:solidFill>
              </a:rPr>
              <a:t>Contact </a:t>
            </a:r>
            <a:br>
              <a:rPr lang="en-US" sz="3600" b="1" dirty="0" smtClean="0">
                <a:solidFill>
                  <a:srgbClr val="0033CC"/>
                </a:solidFill>
              </a:rPr>
            </a:br>
            <a:r>
              <a:rPr lang="en-US" sz="3600" b="1" dirty="0" smtClean="0">
                <a:solidFill>
                  <a:srgbClr val="0033CC"/>
                </a:solidFill>
              </a:rPr>
              <a:t>Knee Walker Rentals of Georgia TODAY!</a:t>
            </a:r>
            <a:endParaRPr lang="en-US" sz="3600" b="1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678-858-5922-Ask for </a:t>
            </a:r>
            <a:r>
              <a:rPr lang="en-US" dirty="0" err="1" smtClean="0"/>
              <a:t>Kavin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We are ready, willing and able to assist you NOW!</a:t>
            </a:r>
          </a:p>
          <a:p>
            <a:pPr algn="ctr">
              <a:buNone/>
            </a:pPr>
            <a:r>
              <a:rPr lang="en-US" dirty="0" smtClean="0">
                <a:hlinkClick r:id="rId3"/>
              </a:rPr>
              <a:t>kneewalkerrentalsofga@gmail.com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See our ads on Craigslist.com</a:t>
            </a:r>
          </a:p>
          <a:p>
            <a:pPr algn="ctr">
              <a:buNone/>
            </a:pPr>
            <a:r>
              <a:rPr lang="en-US" dirty="0" smtClean="0"/>
              <a:t>Visit us on </a:t>
            </a:r>
            <a:r>
              <a:rPr lang="en-US" dirty="0" err="1" smtClean="0"/>
              <a:t>Facebook</a:t>
            </a:r>
            <a:r>
              <a:rPr lang="en-US" dirty="0" smtClean="0"/>
              <a:t>: Knee Walker Rentals of Georgia</a:t>
            </a:r>
          </a:p>
          <a:p>
            <a:pPr algn="ctr">
              <a:buNone/>
            </a:pPr>
            <a:r>
              <a:rPr lang="en-US" dirty="0" smtClean="0"/>
              <a:t>See us at: http://www.kneewalkerrentalsofga.com/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lum bright="-18000" contrast="-26000"/>
          </a:blip>
          <a:srcRect/>
          <a:stretch>
            <a:fillRect/>
          </a:stretch>
        </p:blipFill>
        <p:spPr bwMode="auto">
          <a:xfrm>
            <a:off x="533400" y="35052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 cstate="print">
            <a:lum bright="-10000"/>
          </a:blip>
          <a:srcRect/>
          <a:stretch>
            <a:fillRect/>
          </a:stretch>
        </p:blipFill>
        <p:spPr bwMode="auto">
          <a:xfrm>
            <a:off x="2286000" y="3581400"/>
            <a:ext cx="77002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3505200"/>
            <a:ext cx="838201" cy="977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3657600"/>
            <a:ext cx="819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8" cstate="print">
            <a:lum bright="-2000" contrast="-40000"/>
          </a:blip>
          <a:srcRect/>
          <a:stretch>
            <a:fillRect/>
          </a:stretch>
        </p:blipFill>
        <p:spPr bwMode="auto">
          <a:xfrm>
            <a:off x="7315200" y="35052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759</Words>
  <Application>Microsoft Office PowerPoint</Application>
  <PresentationFormat>On-screen Show (4:3)</PresentationFormat>
  <Paragraphs>80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Knee Walker Rentals of Georgia kneewalkerrentalsofga@gmail.com http://www.kneewalkerrentalsofga.com/</vt:lpstr>
      <vt:lpstr>Knee Walker Rentals of Georgia</vt:lpstr>
      <vt:lpstr>Who would benefit from renting a knee walker from Knee Walker Rentals?</vt:lpstr>
      <vt:lpstr>Crutches vs. Knee Walkers  </vt:lpstr>
      <vt:lpstr>Again-Why rent a knee walker from Knee Walker Rentals of Georgia?</vt:lpstr>
      <vt:lpstr>Need an assistive device during your recovery???</vt:lpstr>
      <vt:lpstr>We also rent manual wheelchairs For $100 a month*, plus $140 refundable security deposit, we can/will deliver/pickup a quality manual wheelchair for your usage while recovering from surgery, fractures, etc. These lightweight wheelchairs makes it easier for you and/or someone supporting you to experience more mobility options. *Modest fuel surcharge extra </vt:lpstr>
      <vt:lpstr>Knee Walker Rentals of Georgia</vt:lpstr>
      <vt:lpstr>Contact  Knee Walker Rentals of Georgia TODAY!</vt:lpstr>
      <vt:lpstr>Thanks for considering us!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Knee Walker Rentals of Georgia kneewalkerrentalsofga@gmail.com 678-858-5922</dc:title>
  <dc:creator>kavin mcgee</dc:creator>
  <cp:lastModifiedBy>Kavin</cp:lastModifiedBy>
  <cp:revision>22</cp:revision>
  <dcterms:created xsi:type="dcterms:W3CDTF">2010-04-23T00:23:01Z</dcterms:created>
  <dcterms:modified xsi:type="dcterms:W3CDTF">2012-10-04T04:53:51Z</dcterms:modified>
</cp:coreProperties>
</file>