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70" r:id="rId4"/>
    <p:sldId id="266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64" r:id="rId15"/>
    <p:sldId id="267" r:id="rId16"/>
    <p:sldId id="268" r:id="rId17"/>
    <p:sldId id="269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2" d="100"/>
          <a:sy n="82" d="100"/>
        </p:scale>
        <p:origin x="8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10/14/2018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600200"/>
          </a:xfrm>
        </p:spPr>
        <p:txBody>
          <a:bodyPr>
            <a:noAutofit/>
          </a:bodyPr>
          <a:lstStyle/>
          <a:p>
            <a:pPr algn="ctr"/>
            <a:r>
              <a:rPr lang="en-US" i="1" dirty="0"/>
              <a:t>WHO CAN BE SAVED?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647700"/>
          </a:xfrm>
        </p:spPr>
        <p:txBody>
          <a:bodyPr>
            <a:noAutofit/>
          </a:bodyPr>
          <a:lstStyle/>
          <a:p>
            <a:r>
              <a:rPr lang="en-US" sz="4400" b="1" dirty="0"/>
              <a:t>Matthew 19:16-26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4165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23"/>
            </a:pPr>
            <a:r>
              <a:rPr lang="en-US" sz="4000" b="1" dirty="0"/>
              <a:t>Then said Jesus unto his disciples, Verily I say unto you, That a rich man shall hardly enter into the kingdom of heaven.</a:t>
            </a:r>
          </a:p>
        </p:txBody>
      </p:sp>
    </p:spTree>
    <p:extLst>
      <p:ext uri="{BB962C8B-B14F-4D97-AF65-F5344CB8AC3E}">
        <p14:creationId xmlns:p14="http://schemas.microsoft.com/office/powerpoint/2010/main" val="3284517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4165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24"/>
            </a:pPr>
            <a:r>
              <a:rPr lang="en-US" sz="4000" b="1" dirty="0"/>
              <a:t>And again I say unto you, It is easier for a camel to go through the eye of a needle, than for a rich man to enter into the kingdom of God.</a:t>
            </a:r>
          </a:p>
        </p:txBody>
      </p:sp>
    </p:spTree>
    <p:extLst>
      <p:ext uri="{BB962C8B-B14F-4D97-AF65-F5344CB8AC3E}">
        <p14:creationId xmlns:p14="http://schemas.microsoft.com/office/powerpoint/2010/main" val="1318399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4165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25"/>
            </a:pPr>
            <a:r>
              <a:rPr lang="en-US" sz="4000" b="1" dirty="0"/>
              <a:t>When his disciples heard it, they were exceedingly amazed, saying, Who then can be saved?</a:t>
            </a:r>
          </a:p>
        </p:txBody>
      </p:sp>
    </p:spTree>
    <p:extLst>
      <p:ext uri="{BB962C8B-B14F-4D97-AF65-F5344CB8AC3E}">
        <p14:creationId xmlns:p14="http://schemas.microsoft.com/office/powerpoint/2010/main" val="937282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4165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26"/>
            </a:pPr>
            <a:r>
              <a:rPr lang="en-US" sz="4000" b="1" dirty="0"/>
              <a:t>But Jesus beheld them, and said unto them, With men this is impossible; but with God all things are possible.</a:t>
            </a:r>
          </a:p>
        </p:txBody>
      </p:sp>
    </p:spTree>
    <p:extLst>
      <p:ext uri="{BB962C8B-B14F-4D97-AF65-F5344CB8AC3E}">
        <p14:creationId xmlns:p14="http://schemas.microsoft.com/office/powerpoint/2010/main" val="2595486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19600"/>
          </a:xfrm>
        </p:spPr>
        <p:txBody>
          <a:bodyPr>
            <a:noAutofit/>
          </a:bodyPr>
          <a:lstStyle/>
          <a:p>
            <a:r>
              <a:rPr lang="en-US" sz="4000" b="1" dirty="0"/>
              <a:t> All May Be Saved   John 3:16, Romans 10:9, 1:16</a:t>
            </a:r>
          </a:p>
          <a:p>
            <a:r>
              <a:rPr lang="en-US" sz="4000" b="1" dirty="0"/>
              <a:t> All Will Not Be Saved     Luke 13:24-38, John 3:18</a:t>
            </a:r>
          </a:p>
          <a:p>
            <a:pPr>
              <a:buNone/>
            </a:pPr>
            <a:endParaRPr lang="en-US" sz="3200" dirty="0"/>
          </a:p>
          <a:p>
            <a:pPr lvl="0">
              <a:buFont typeface="Wingdings" pitchFamily="2" charset="2"/>
              <a:buChar char="ü"/>
            </a:pP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>
              <a:buNone/>
            </a:pPr>
            <a:r>
              <a:rPr lang="en-US" sz="3200" b="1" baseline="30000" dirty="0"/>
              <a:t> </a:t>
            </a: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r>
              <a:rPr lang="en-US" sz="3200" b="1" dirty="0"/>
              <a:t>  </a:t>
            </a:r>
            <a:endParaRPr lang="en-US" sz="3200" dirty="0"/>
          </a:p>
          <a:p>
            <a:endParaRPr lang="en-US" sz="3200" dirty="0"/>
          </a:p>
          <a:p>
            <a:pPr lvl="0">
              <a:buNone/>
            </a:pPr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sz="3600" b="1" dirty="0"/>
          </a:p>
          <a:p>
            <a:endParaRPr lang="en-US" sz="3600" b="1" dirty="0"/>
          </a:p>
          <a:p>
            <a:endParaRPr lang="en-US" sz="3600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19600"/>
          </a:xfrm>
        </p:spPr>
        <p:txBody>
          <a:bodyPr>
            <a:noAutofit/>
          </a:bodyPr>
          <a:lstStyle/>
          <a:p>
            <a:r>
              <a:rPr lang="en-US" sz="4000" b="1" dirty="0"/>
              <a:t> Some Will Be Saved Who did Not Expect To Be Saved     Luke 7:36-50, Luke 18:9-14, Luke 19:1-10, Luke 23:39-43, John 4:4-30, Acts 9:1-19, I Tim. 1:12-16</a:t>
            </a:r>
          </a:p>
          <a:p>
            <a:pPr lvl="0">
              <a:buNone/>
            </a:pPr>
            <a:endParaRPr lang="en-US" sz="3200" b="1" dirty="0"/>
          </a:p>
          <a:p>
            <a:pPr>
              <a:buNone/>
            </a:pPr>
            <a:endParaRPr lang="en-US" sz="3200" b="1" dirty="0"/>
          </a:p>
          <a:p>
            <a:pPr>
              <a:buNone/>
            </a:pPr>
            <a:endParaRPr lang="en-US" sz="3200" dirty="0"/>
          </a:p>
          <a:p>
            <a:pPr lvl="0">
              <a:buFont typeface="Wingdings" pitchFamily="2" charset="2"/>
              <a:buChar char="ü"/>
            </a:pP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>
              <a:buNone/>
            </a:pPr>
            <a:r>
              <a:rPr lang="en-US" sz="3200" b="1" baseline="30000" dirty="0"/>
              <a:t> </a:t>
            </a: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r>
              <a:rPr lang="en-US" sz="3200" b="1" dirty="0"/>
              <a:t>  </a:t>
            </a:r>
            <a:endParaRPr lang="en-US" sz="3200" dirty="0"/>
          </a:p>
          <a:p>
            <a:endParaRPr lang="en-US" sz="3200" dirty="0"/>
          </a:p>
          <a:p>
            <a:pPr lvl="0">
              <a:buNone/>
            </a:pPr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sz="3600" b="1" dirty="0"/>
          </a:p>
          <a:p>
            <a:endParaRPr lang="en-US" sz="3600" b="1" dirty="0"/>
          </a:p>
          <a:p>
            <a:endParaRPr lang="en-US" sz="3600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685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19600"/>
          </a:xfrm>
        </p:spPr>
        <p:txBody>
          <a:bodyPr>
            <a:noAutofit/>
          </a:bodyPr>
          <a:lstStyle/>
          <a:p>
            <a:r>
              <a:rPr lang="en-US" sz="4000" b="1" dirty="0"/>
              <a:t>Some Will Not Be Saved Who Expected To Be Saved Luke  13:25-27, Eph. 2:8-10, Titus 3:5, Matt. 7:21-23 </a:t>
            </a:r>
          </a:p>
          <a:p>
            <a:pPr lvl="0">
              <a:buNone/>
            </a:pPr>
            <a:endParaRPr lang="en-US" sz="3200" b="1" dirty="0"/>
          </a:p>
          <a:p>
            <a:pPr>
              <a:buNone/>
            </a:pPr>
            <a:endParaRPr lang="en-US" sz="3200" b="1" dirty="0"/>
          </a:p>
          <a:p>
            <a:pPr>
              <a:buNone/>
            </a:pPr>
            <a:endParaRPr lang="en-US" sz="3200" dirty="0"/>
          </a:p>
          <a:p>
            <a:pPr lvl="0">
              <a:buFont typeface="Wingdings" pitchFamily="2" charset="2"/>
              <a:buChar char="ü"/>
            </a:pP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>
              <a:buNone/>
            </a:pPr>
            <a:r>
              <a:rPr lang="en-US" sz="3200" b="1" baseline="30000" dirty="0"/>
              <a:t> </a:t>
            </a: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r>
              <a:rPr lang="en-US" sz="3200" b="1" dirty="0"/>
              <a:t>  </a:t>
            </a:r>
            <a:endParaRPr lang="en-US" sz="3200" dirty="0"/>
          </a:p>
          <a:p>
            <a:endParaRPr lang="en-US" sz="3200" dirty="0"/>
          </a:p>
          <a:p>
            <a:pPr lvl="0">
              <a:buNone/>
            </a:pPr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sz="3600" b="1" dirty="0"/>
          </a:p>
          <a:p>
            <a:endParaRPr lang="en-US" sz="3600" b="1" dirty="0"/>
          </a:p>
          <a:p>
            <a:endParaRPr lang="en-US" sz="3600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017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419600"/>
          </a:xfrm>
        </p:spPr>
        <p:txBody>
          <a:bodyPr>
            <a:noAutofit/>
          </a:bodyPr>
          <a:lstStyle/>
          <a:p>
            <a:r>
              <a:rPr lang="en-US" sz="4000" b="1" dirty="0"/>
              <a:t>No One Will Be Saved Except God’s Way    Acts 16:30-31, John 14:6, Romans 10:13</a:t>
            </a:r>
          </a:p>
          <a:p>
            <a:pPr lvl="0">
              <a:buNone/>
            </a:pPr>
            <a:endParaRPr lang="en-US" sz="3200" b="1" dirty="0"/>
          </a:p>
          <a:p>
            <a:pPr>
              <a:buNone/>
            </a:pPr>
            <a:endParaRPr lang="en-US" sz="3200" b="1" dirty="0"/>
          </a:p>
          <a:p>
            <a:pPr>
              <a:buNone/>
            </a:pPr>
            <a:endParaRPr lang="en-US" sz="3200" dirty="0"/>
          </a:p>
          <a:p>
            <a:pPr lvl="0">
              <a:buFont typeface="Wingdings" pitchFamily="2" charset="2"/>
              <a:buChar char="ü"/>
            </a:pP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>
              <a:buNone/>
            </a:pPr>
            <a:r>
              <a:rPr lang="en-US" sz="3200" b="1" baseline="30000" dirty="0"/>
              <a:t> </a:t>
            </a: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r>
              <a:rPr lang="en-US" sz="3200" b="1" dirty="0"/>
              <a:t>  </a:t>
            </a:r>
            <a:endParaRPr lang="en-US" sz="3200" dirty="0"/>
          </a:p>
          <a:p>
            <a:endParaRPr lang="en-US" sz="3200" dirty="0"/>
          </a:p>
          <a:p>
            <a:pPr lvl="0">
              <a:buNone/>
            </a:pPr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sz="3600" b="1" dirty="0"/>
          </a:p>
          <a:p>
            <a:endParaRPr lang="en-US" sz="3600" b="1" dirty="0"/>
          </a:p>
          <a:p>
            <a:endParaRPr lang="en-US" sz="3600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882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6750"/>
            <a:ext cx="8229600" cy="838200"/>
          </a:xfrm>
        </p:spPr>
        <p:txBody>
          <a:bodyPr/>
          <a:lstStyle/>
          <a:p>
            <a:pPr algn="ctr"/>
            <a:r>
              <a:rPr lang="en-US" b="1" dirty="0"/>
              <a:t>Questions About Salvation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1150"/>
            <a:ext cx="8229600" cy="3349752"/>
          </a:xfrm>
        </p:spPr>
        <p:txBody>
          <a:bodyPr>
            <a:normAutofit/>
          </a:bodyPr>
          <a:lstStyle/>
          <a:p>
            <a:r>
              <a:rPr lang="en-US" sz="4000" b="1" dirty="0"/>
              <a:t>Who Can Be Saved?</a:t>
            </a:r>
          </a:p>
          <a:p>
            <a:r>
              <a:rPr lang="en-US" sz="4000" b="1" dirty="0"/>
              <a:t>Are There Few That Be Saved?</a:t>
            </a:r>
          </a:p>
          <a:p>
            <a:r>
              <a:rPr lang="en-US" sz="4000" b="1" dirty="0"/>
              <a:t>What Must I Do To Be Saved?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5267C-AE67-49ED-A7BD-493244A9C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508" y="438150"/>
            <a:ext cx="8229600" cy="800100"/>
          </a:xfrm>
        </p:spPr>
        <p:txBody>
          <a:bodyPr/>
          <a:lstStyle/>
          <a:p>
            <a:r>
              <a:rPr lang="en-US" dirty="0"/>
              <a:t>Matthew 19:16-26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622A8-F7B8-4AEA-B49D-B918A43F0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8250"/>
            <a:ext cx="8229600" cy="3692652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16"/>
            </a:pPr>
            <a:r>
              <a:rPr lang="en-US" sz="4000" dirty="0"/>
              <a:t>And, behold, one came and said unto him, Good Master, what good thing shall I do, that I may have eternal life?</a:t>
            </a:r>
          </a:p>
        </p:txBody>
      </p:sp>
    </p:spTree>
    <p:extLst>
      <p:ext uri="{BB962C8B-B14F-4D97-AF65-F5344CB8AC3E}">
        <p14:creationId xmlns:p14="http://schemas.microsoft.com/office/powerpoint/2010/main" val="2841515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4165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17"/>
            </a:pPr>
            <a:r>
              <a:rPr lang="en-US" sz="4000" b="1" dirty="0"/>
              <a:t>And he said unto him, Why </a:t>
            </a:r>
            <a:r>
              <a:rPr lang="en-US" sz="4000" b="1" dirty="0" err="1"/>
              <a:t>callest</a:t>
            </a:r>
            <a:r>
              <a:rPr lang="en-US" sz="4000" b="1" dirty="0"/>
              <a:t> thou me good? there is none good but one, that is, God: but if thou wilt enter into life, keep the commandments.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4165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18"/>
            </a:pPr>
            <a:r>
              <a:rPr lang="en-US" sz="4000" b="1" dirty="0"/>
              <a:t>He saith unto him, Which? Jesus said, Thou shalt do no murder, Thou shalt not commit adultery, Thou shalt not steal, Thou shalt not bear false witness,</a:t>
            </a:r>
          </a:p>
        </p:txBody>
      </p:sp>
    </p:spTree>
    <p:extLst>
      <p:ext uri="{BB962C8B-B14F-4D97-AF65-F5344CB8AC3E}">
        <p14:creationId xmlns:p14="http://schemas.microsoft.com/office/powerpoint/2010/main" val="1225343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4165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19"/>
            </a:pPr>
            <a:r>
              <a:rPr lang="en-US" sz="4000" b="1" dirty="0" err="1"/>
              <a:t>Honour</a:t>
            </a:r>
            <a:r>
              <a:rPr lang="en-US" sz="4000" b="1" dirty="0"/>
              <a:t> thy father and thy mother: and, Thou shalt love thy </a:t>
            </a:r>
            <a:r>
              <a:rPr lang="en-US" sz="4000" b="1" dirty="0" err="1"/>
              <a:t>neighbour</a:t>
            </a:r>
            <a:r>
              <a:rPr lang="en-US" sz="4000" b="1" dirty="0"/>
              <a:t> as thyself.</a:t>
            </a:r>
          </a:p>
        </p:txBody>
      </p:sp>
    </p:spTree>
    <p:extLst>
      <p:ext uri="{BB962C8B-B14F-4D97-AF65-F5344CB8AC3E}">
        <p14:creationId xmlns:p14="http://schemas.microsoft.com/office/powerpoint/2010/main" val="238479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4165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20"/>
            </a:pPr>
            <a:r>
              <a:rPr lang="en-US" sz="4000" b="1" dirty="0"/>
              <a:t>The young man saith unto him, All these things have I kept from my youth up: what lack I yet?</a:t>
            </a:r>
          </a:p>
        </p:txBody>
      </p:sp>
    </p:spTree>
    <p:extLst>
      <p:ext uri="{BB962C8B-B14F-4D97-AF65-F5344CB8AC3E}">
        <p14:creationId xmlns:p14="http://schemas.microsoft.com/office/powerpoint/2010/main" val="3836181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4165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21"/>
            </a:pPr>
            <a:r>
              <a:rPr lang="en-US" sz="4000" b="1" dirty="0"/>
              <a:t>Jesus said unto him, If thou wilt be perfect, go and sell that thou hast, and give to the poor, and thou shalt have treasure in heaven: and come and follow me.</a:t>
            </a:r>
          </a:p>
        </p:txBody>
      </p:sp>
    </p:spTree>
    <p:extLst>
      <p:ext uri="{BB962C8B-B14F-4D97-AF65-F5344CB8AC3E}">
        <p14:creationId xmlns:p14="http://schemas.microsoft.com/office/powerpoint/2010/main" val="1025517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4165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22"/>
            </a:pPr>
            <a:r>
              <a:rPr lang="en-US" sz="4000" b="1" dirty="0"/>
              <a:t>But when the young man heard that saying, he went away sorrowful: for he had great possessions.</a:t>
            </a:r>
          </a:p>
        </p:txBody>
      </p:sp>
    </p:spTree>
    <p:extLst>
      <p:ext uri="{BB962C8B-B14F-4D97-AF65-F5344CB8AC3E}">
        <p14:creationId xmlns:p14="http://schemas.microsoft.com/office/powerpoint/2010/main" val="5441106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575</TotalTime>
  <Words>431</Words>
  <Application>Microsoft Office PowerPoint</Application>
  <PresentationFormat>On-screen Show (16:9)</PresentationFormat>
  <Paragraphs>97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Georgia</vt:lpstr>
      <vt:lpstr>Trebuchet MS</vt:lpstr>
      <vt:lpstr>Wingdings</vt:lpstr>
      <vt:lpstr>Wingdings 2</vt:lpstr>
      <vt:lpstr>Urban</vt:lpstr>
      <vt:lpstr>WHO CAN BE SAVED?</vt:lpstr>
      <vt:lpstr>Questions About Salvation</vt:lpstr>
      <vt:lpstr>Matthew 19:16-26 (KJV)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Young, Joel</cp:lastModifiedBy>
  <cp:revision>67</cp:revision>
  <dcterms:created xsi:type="dcterms:W3CDTF">2010-10-31T05:03:18Z</dcterms:created>
  <dcterms:modified xsi:type="dcterms:W3CDTF">2018-10-14T14:53:20Z</dcterms:modified>
</cp:coreProperties>
</file>