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5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C480377-D39C-4E23-88FC-A7BF96D1870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DBF812A-9411-4086-AA9F-BF923F6F43E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3C6BA02C-B479-4F11-89E1-53154B998F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9EE1C209-BA83-4182-81B6-D106D1BC1E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9A1E9861-E29B-4A46-A00D-EEF618A6FC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F4FA8EFE-174C-4341-ACA3-4A3D2F5C8B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0A435144-53DD-43B4-9E49-178AD52EAB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8F12B8BF-B8D7-4841-A1A1-6927CC1D5E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0D6BBF41-522D-437E-BAC8-79C2700858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9B2C0837-25AB-4C78-93BA-2943FE3F604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BA00223-580B-450A-AEAF-5400C158A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FA4A97DC-A084-427E-B782-D422E6CE1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BF442-877F-4DE0-9DBD-563057865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31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191A9A-3C35-4AF9-B005-2C8A09CCD9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5E4F690-FCFD-4B88-A8E1-3D19C13FFA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F9D21-2F33-4594-BA2A-7437481F9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CC4DEE3-96C8-485C-BCC1-221B4FC117B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2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AF42E50-6457-45E6-9DFF-0D78FE26B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CBF3AB8-89DD-46B0-A574-F286FFDCD3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8FCB-E165-4AE9-A59A-8803DFDC3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AC98B4E-1931-456A-A835-772CDC20EC7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3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60014B2-6BF7-413F-B16A-94508705B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E55B85-5106-4D0D-8EC0-2758F4300D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0D71D-73B8-449C-8B84-2992D90CF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061DAB5-1500-4220-A2F2-FF2ED555FB3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0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6A6643-D134-4244-B925-26AAA8DC0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AAC2A1B-9BFE-4471-8ECD-A45E500226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F667-4966-48C8-AE98-AE4FC1CDF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ACA8C71-8459-41C0-AC82-F0A036731B4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320EF0-7D41-4364-A680-5AA3F8A3DA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62EC5F6-C3FB-4526-A576-63BE17917A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8B7A3-C2A1-4048-947C-97F2041D8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B5DD93D-8C75-4D28-8310-F272CC4C88F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3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1D18090-236C-497C-A894-0FD79540C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58A56F5-D998-4A7C-864E-F629A1F7F7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4FFA0-1B33-44F1-81D9-B82F9A28D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28F9DD8F-AF62-41D8-AF36-8F3A74A225F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EAC23B-6AEB-485E-AD4A-06C21FFEB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C0AC55-B425-4ACB-B744-2D29EEF788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1D02B-AB2A-46D0-B4CE-B73536A1D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548352B-7B50-4FEF-B050-13C42B175B5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2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03B9A5-96AB-441A-963A-6B0D1AD4CE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8E38180-CAA7-480A-B450-C2D101405E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0CEBE-73DE-40FD-B2F9-6D83621630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9EBFEE70-1BF9-4977-9051-C0EC59F3CC8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8636F9-51B1-46FF-B9A6-8FCC9001EB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58705FB-16AC-46AE-B102-817D366911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F0C6-F8E4-4D3E-B5E6-789BB69B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4FF8B99-B389-4E58-B92B-09D8708CBFC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6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9A65ADC-58D1-47D7-A261-726889DB03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AA50E96-92E8-42AC-A313-DED90D9DEC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162BD-691D-42AA-AE6A-7ADA9EF0B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91C078F-E1AB-4436-AFF5-6000DA39D15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8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46ED59F-AB0D-49B6-9BA5-5C186A5973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BD88571-94DB-4FF0-806C-B21B3BAC00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ED1C5C-C3AC-42B9-B67A-76D0222C2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50184121-B373-4943-A09F-7152D7AF2A4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8B546C72-9C48-4201-8650-EBF0B9D85F3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2339B603-63F1-4B7D-A806-32A590B2C4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311FC084-7A4F-424F-8F7F-5F534A3EE4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3B3B279D-55D4-4D3C-BF77-24EC9E6C39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7CA6DB37-9FDB-4B61-AA94-3D8F861EA5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D284494A-A4E9-4F46-81F8-7050B2E7A3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18D62E78-52CA-4CA6-AED4-B6A2A777D9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03035805-B51F-4074-AA91-DBAA15D5A2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C09519E0-6486-46D0-8B75-8B026498744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0EBD9A01-3B07-49E7-9471-B2E433ED0D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6BC2C74B-B2F2-49DF-B9F6-9FABADDEA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07FDBBD-2602-4F25-B618-B7329959F4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203325"/>
            <a:ext cx="7772400" cy="3140075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br>
              <a:rPr lang="en-US" sz="4400" b="0" u="sng" dirty="0"/>
            </a:br>
            <a:br>
              <a:rPr lang="en-US" sz="4400" b="0" u="sng" dirty="0"/>
            </a:br>
            <a:r>
              <a:rPr lang="en-US" sz="4800" dirty="0"/>
              <a:t>Do You Need to Make a Comeback?</a:t>
            </a:r>
            <a:br>
              <a:rPr lang="en-US" sz="4400" dirty="0"/>
            </a:br>
            <a:br>
              <a:rPr lang="en-US" sz="4400" dirty="0"/>
            </a:br>
            <a:r>
              <a:rPr lang="en-US" sz="4800" dirty="0"/>
              <a:t>Jonah 3:1-10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0A5F3DB-8A2F-4DB9-8FA2-58F1EB0BA3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89E04D4-A382-4784-A0D2-760232FC0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D1BDB5-CCFA-481D-A40A-6E021DE1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Three Books of the Bible Satan Desires to Discredit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CFE10-E7E6-4FB5-911A-21266C724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11353800" cy="4724400"/>
          </a:xfrm>
        </p:spPr>
        <p:txBody>
          <a:bodyPr/>
          <a:lstStyle/>
          <a:p>
            <a:pPr>
              <a:defRPr/>
            </a:pPr>
            <a:r>
              <a:rPr lang="en-US" sz="4400" b="1" dirty="0"/>
              <a:t>Genesis Predicts the Incarnation          3:15</a:t>
            </a:r>
            <a:endParaRPr lang="en-US" sz="36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b="1" dirty="0"/>
          </a:p>
          <a:p>
            <a:pPr>
              <a:defRPr/>
            </a:pPr>
            <a:r>
              <a:rPr lang="en-US" sz="4400" b="1" dirty="0"/>
              <a:t>Daniel   Predicts the 2</a:t>
            </a:r>
            <a:r>
              <a:rPr lang="en-US" sz="4400" b="1" baseline="30000" dirty="0"/>
              <a:t>nd</a:t>
            </a:r>
            <a:r>
              <a:rPr lang="en-US" sz="4400" b="1" dirty="0"/>
              <a:t> Coming         12:7-9</a:t>
            </a:r>
            <a:endParaRPr lang="en-US" sz="4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600" b="1" dirty="0"/>
          </a:p>
          <a:p>
            <a:pPr>
              <a:defRPr/>
            </a:pPr>
            <a:r>
              <a:rPr lang="en-US" sz="4400" b="1" dirty="0"/>
              <a:t>Jonah    Predicts the Resurrection  Matt. 12:40</a:t>
            </a:r>
            <a:endParaRPr lang="en-US" sz="4400" dirty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ABA3308-6FFF-4A79-B573-2E5AE9FF7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1582400" cy="5410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Begin with a Voice from the Past vs. 1-2</a:t>
            </a:r>
            <a:endParaRPr lang="en-US" sz="20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Place us in the Seat of Decision vs. 3</a:t>
            </a:r>
            <a:endParaRPr lang="en-US" sz="20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Cause us to Focus on God vs. 4</a:t>
            </a:r>
            <a:endParaRPr lang="en-US" sz="20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Include a Return to the Word vs. 4</a:t>
            </a:r>
            <a:endParaRPr lang="en-US" sz="20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Result in Giving God the Glory vs. 5-9</a:t>
            </a:r>
            <a:endParaRPr lang="en-US" sz="20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Result in an Outpouring of God’s Grace vs. 10  </a:t>
            </a:r>
            <a:endParaRPr lang="en-US" sz="4400" b="1" i="1" dirty="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 </a:t>
            </a:r>
            <a:endParaRPr lang="en-US" dirty="0"/>
          </a:p>
          <a:p>
            <a:pPr marL="609600" indent="-609600" eaLnBrk="1" hangingPunct="1"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en-US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en-US" dirty="0"/>
          </a:p>
          <a:p>
            <a:pPr marL="609600" indent="-609600" eaLnBrk="1" hangingPunct="1">
              <a:defRPr/>
            </a:pPr>
            <a:endParaRPr lang="en-US" sz="1000" dirty="0"/>
          </a:p>
          <a:p>
            <a:pPr marL="609600" indent="-609600" eaLnBrk="1" hangingPunct="1">
              <a:defRPr/>
            </a:pPr>
            <a:endParaRPr lang="en-US" sz="1000" dirty="0"/>
          </a:p>
          <a:p>
            <a:pPr marL="609600" indent="-609600" eaLnBrk="1" hangingPunct="1">
              <a:defRPr/>
            </a:pPr>
            <a:endParaRPr lang="en-US" sz="1000" dirty="0"/>
          </a:p>
          <a:p>
            <a:pPr marL="609600" indent="-609600" eaLnBrk="1" hangingPunct="1">
              <a:defRPr/>
            </a:pPr>
            <a:endParaRPr lang="en-US" sz="1800" b="1" dirty="0"/>
          </a:p>
          <a:p>
            <a:pPr marL="609600" indent="-609600" eaLnBrk="1" hangingPunct="1">
              <a:defRPr/>
            </a:pPr>
            <a:endParaRPr lang="en-US" sz="1000" dirty="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1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962</TotalTime>
  <Words>117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Garamond</vt:lpstr>
      <vt:lpstr>Arial</vt:lpstr>
      <vt:lpstr>Wingdings</vt:lpstr>
      <vt:lpstr>Calibri</vt:lpstr>
      <vt:lpstr>Stream</vt:lpstr>
      <vt:lpstr>   Do You Need to Make a Comeback?  Jonah 3:1-10     </vt:lpstr>
      <vt:lpstr>Three Books of the Bible Satan Desires to Discredit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69</cp:revision>
  <dcterms:created xsi:type="dcterms:W3CDTF">2005-12-05T18:33:46Z</dcterms:created>
  <dcterms:modified xsi:type="dcterms:W3CDTF">2020-05-03T15:11:20Z</dcterms:modified>
</cp:coreProperties>
</file>