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6" r:id="rId3"/>
    <p:sldId id="257" r:id="rId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78" d="100"/>
          <a:sy n="78" d="100"/>
        </p:scale>
        <p:origin x="778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17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5C480377-D39C-4E23-88FC-A7BF96D18702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87238" cy="6850063"/>
            <a:chOff x="0" y="0"/>
            <a:chExt cx="5758" cy="4315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CDBF812A-9411-4086-AA9F-BF923F6F43E3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>
                <a:extLst>
                  <a:ext uri="{FF2B5EF4-FFF2-40B4-BE49-F238E27FC236}">
                    <a16:creationId xmlns:a16="http://schemas.microsoft.com/office/drawing/2014/main" id="{3C6BA02C-B479-4F11-89E1-53154B998FE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9" name="Freeform 5">
                <a:extLst>
                  <a:ext uri="{FF2B5EF4-FFF2-40B4-BE49-F238E27FC236}">
                    <a16:creationId xmlns:a16="http://schemas.microsoft.com/office/drawing/2014/main" id="{9EE1C209-BA83-4182-81B6-D106D1BC1EB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0" name="Freeform 6">
                <a:extLst>
                  <a:ext uri="{FF2B5EF4-FFF2-40B4-BE49-F238E27FC236}">
                    <a16:creationId xmlns:a16="http://schemas.microsoft.com/office/drawing/2014/main" id="{9A1E9861-E29B-4A46-A00D-EEF618A6FCA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1" name="Freeform 7">
                <a:extLst>
                  <a:ext uri="{FF2B5EF4-FFF2-40B4-BE49-F238E27FC236}">
                    <a16:creationId xmlns:a16="http://schemas.microsoft.com/office/drawing/2014/main" id="{F4FA8EFE-174C-4341-ACA3-4A3D2F5C8B8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8">
                <a:extLst>
                  <a:ext uri="{FF2B5EF4-FFF2-40B4-BE49-F238E27FC236}">
                    <a16:creationId xmlns:a16="http://schemas.microsoft.com/office/drawing/2014/main" id="{0A435144-53DD-43B4-9E49-178AD52EAB6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</p:grpSp>
        <p:sp>
          <p:nvSpPr>
            <p:cNvPr id="6" name="Freeform 9">
              <a:extLst>
                <a:ext uri="{FF2B5EF4-FFF2-40B4-BE49-F238E27FC236}">
                  <a16:creationId xmlns:a16="http://schemas.microsoft.com/office/drawing/2014/main" id="{8F12B8BF-B8D7-4841-A1A1-6927CC1D5E3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7" name="Freeform 10">
              <a:extLst>
                <a:ext uri="{FF2B5EF4-FFF2-40B4-BE49-F238E27FC236}">
                  <a16:creationId xmlns:a16="http://schemas.microsoft.com/office/drawing/2014/main" id="{0D6BBF41-522D-437E-BAC8-79C2700858B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542 h 1906"/>
                <a:gd name="T4" fmla="*/ 5794 w 5740"/>
                <a:gd name="T5" fmla="*/ 1542 h 1906"/>
                <a:gd name="T6" fmla="*/ 579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29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736726"/>
            <a:ext cx="103632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9B2C0837-25AB-4C78-93BA-2943FE3F604F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609600" y="624840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8BA00223-580B-450A-AEAF-5400C158A8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5157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FA4A97DC-A084-427E-B782-D422E6CE1C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5475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9BF442-877F-4DE0-9DBD-5630578657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9311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5191A9A-3C35-4AF9-B005-2C8A09CCD9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5E4F690-FCFD-4B88-A8E1-3D19C13FFAA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F9D21-2F33-4594-BA2A-7437481F9B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1CC4DEE3-96C8-485C-BCC1-221B4FC117BB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324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AF42E50-6457-45E6-9DFF-0D78FE26B1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CBF3AB8-89DD-46B0-A574-F286FFDCD33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38FCB-E165-4AE9-A59A-8803DFDC38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7AC98B4E-1931-456A-A835-772CDC20EC77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934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60014B2-6BF7-413F-B16A-94508705B9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0E55B85-5106-4D0D-8EC0-2758F4300D1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0D71D-73B8-449C-8B84-2992D90CFC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6061DAB5-1500-4220-A2F2-FF2ED555FB3B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909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56A6643-D134-4244-B925-26AAA8DC03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AAC2A1B-9BFE-4471-8ECD-A45E5002267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08F667-4966-48C8-AE98-AE4FC1CDFE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FACA8C71-8459-41C0-AC82-F0A036731B47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29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6320EF0-7D41-4364-A680-5AA3F8A3DA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762EC5F6-C3FB-4526-A576-63BE17917A6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8B7A3-C2A1-4048-947C-97F2041D83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DB5DD93D-8C75-4D28-8310-F272CC4C88F7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836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71D18090-236C-497C-A894-0FD79540C9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C58A56F5-D998-4A7C-864E-F629A1F7F72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4FFA0-1B33-44F1-81D9-B82F9A28D1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28F9DD8F-AF62-41D8-AF36-8F3A74A225F6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497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0EAC23B-6AEB-485E-AD4A-06C21FFEBB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C0AC55-B425-4ACB-B744-2D29EEF788C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A1D02B-AB2A-46D0-B4CE-B73536A1D7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0548352B-7B50-4FEF-B050-13C42B175B5A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726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5703B9A5-96AB-441A-963A-6B0D1AD4CE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68E38180-CAA7-480A-B450-C2D101405EA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0CEBE-73DE-40FD-B2F9-6D83621630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9EBFEE70-1BF9-4977-9051-C0EC59F3CC82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039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68636F9-51B1-46FF-B9A6-8FCC9001EB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58705FB-16AC-46AE-B102-817D3669117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7F0C6-F8E4-4D3E-B5E6-789BB69B86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64FF8B99-B389-4E58-B92B-09D8708CBFC5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464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9A65ADC-58D1-47D7-A261-726889DB03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AA50E96-92E8-42AC-A313-DED90D9DEC6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162BD-691D-42AA-AE6A-7ADA9EF0BA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091C078F-E1AB-4436-AFF5-6000DA39D15A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886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46ED59F-AB0D-49B6-9BA5-5C186A5973C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5157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BD88571-94DB-4FF0-806C-B21B3BAC001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8ED1C5C-C3AC-42B9-B67A-76D0222C2E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50184121-B373-4943-A09F-7152D7AF2A4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87238" cy="6850063"/>
            <a:chOff x="0" y="0"/>
            <a:chExt cx="5758" cy="4315"/>
          </a:xfrm>
        </p:grpSpPr>
        <p:grpSp>
          <p:nvGrpSpPr>
            <p:cNvPr id="1032" name="Group 5">
              <a:extLst>
                <a:ext uri="{FF2B5EF4-FFF2-40B4-BE49-F238E27FC236}">
                  <a16:creationId xmlns:a16="http://schemas.microsoft.com/office/drawing/2014/main" id="{8B546C72-9C48-4201-8650-EBF0B9D85F35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270" name="Freeform 6">
                <a:extLst>
                  <a:ext uri="{FF2B5EF4-FFF2-40B4-BE49-F238E27FC236}">
                    <a16:creationId xmlns:a16="http://schemas.microsoft.com/office/drawing/2014/main" id="{2339B603-63F1-4B7D-A806-32A590B2C4C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1271" name="Freeform 7">
                <a:extLst>
                  <a:ext uri="{FF2B5EF4-FFF2-40B4-BE49-F238E27FC236}">
                    <a16:creationId xmlns:a16="http://schemas.microsoft.com/office/drawing/2014/main" id="{311FC084-7A4F-424F-8F7F-5F534A3EE44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1272" name="Freeform 8">
                <a:extLst>
                  <a:ext uri="{FF2B5EF4-FFF2-40B4-BE49-F238E27FC236}">
                    <a16:creationId xmlns:a16="http://schemas.microsoft.com/office/drawing/2014/main" id="{3B3B279D-55D4-4D3C-BF77-24EC9E6C396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038" name="Freeform 9">
                <a:extLst>
                  <a:ext uri="{FF2B5EF4-FFF2-40B4-BE49-F238E27FC236}">
                    <a16:creationId xmlns:a16="http://schemas.microsoft.com/office/drawing/2014/main" id="{7CA6DB37-9FDB-4B61-AA94-3D8F861EA5C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4" name="Freeform 10">
                <a:extLst>
                  <a:ext uri="{FF2B5EF4-FFF2-40B4-BE49-F238E27FC236}">
                    <a16:creationId xmlns:a16="http://schemas.microsoft.com/office/drawing/2014/main" id="{D284494A-A4E9-4F46-81F8-7050B2E7A38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</p:grpSp>
        <p:sp>
          <p:nvSpPr>
            <p:cNvPr id="11275" name="Freeform 11">
              <a:extLst>
                <a:ext uri="{FF2B5EF4-FFF2-40B4-BE49-F238E27FC236}">
                  <a16:creationId xmlns:a16="http://schemas.microsoft.com/office/drawing/2014/main" id="{18D62E78-52CA-4CA6-AED4-B6A2A777D9D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034" name="Freeform 12">
              <a:extLst>
                <a:ext uri="{FF2B5EF4-FFF2-40B4-BE49-F238E27FC236}">
                  <a16:creationId xmlns:a16="http://schemas.microsoft.com/office/drawing/2014/main" id="{03035805-B51F-4074-AA91-DBAA15D5A23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542 h 1906"/>
                <a:gd name="T4" fmla="*/ 5794 w 5740"/>
                <a:gd name="T5" fmla="*/ 1542 h 1906"/>
                <a:gd name="T6" fmla="*/ 5794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77" name="Rectangle 13">
            <a:extLst>
              <a:ext uri="{FF2B5EF4-FFF2-40B4-BE49-F238E27FC236}">
                <a16:creationId xmlns:a16="http://schemas.microsoft.com/office/drawing/2014/main" id="{C09519E0-6486-46D0-8B75-8B026498744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78" name="Rectangle 14">
            <a:extLst>
              <a:ext uri="{FF2B5EF4-FFF2-40B4-BE49-F238E27FC236}">
                <a16:creationId xmlns:a16="http://schemas.microsoft.com/office/drawing/2014/main" id="{0EBD9A01-3B07-49E7-9471-B2E433ED0D6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9" name="Rectangle 15">
            <a:extLst>
              <a:ext uri="{FF2B5EF4-FFF2-40B4-BE49-F238E27FC236}">
                <a16:creationId xmlns:a16="http://schemas.microsoft.com/office/drawing/2014/main" id="{6BC2C74B-B2F2-49DF-B9F6-9FABADDEAE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88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07FDBBD-2602-4F25-B618-B7329959F4B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1203325"/>
            <a:ext cx="7772400" cy="3140075"/>
          </a:xfrm>
        </p:spPr>
        <p:txBody>
          <a:bodyPr/>
          <a:lstStyle/>
          <a:p>
            <a:pPr eaLnBrk="1" hangingPunct="1">
              <a:defRPr/>
            </a:pPr>
            <a:br>
              <a:rPr lang="en-US" sz="4400" b="0" u="sng" dirty="0"/>
            </a:br>
            <a:br>
              <a:rPr lang="en-US" sz="4400" b="0" u="sng" dirty="0"/>
            </a:br>
            <a:br>
              <a:rPr lang="en-US" sz="4400" b="0" u="sng" dirty="0"/>
            </a:br>
            <a:r>
              <a:rPr lang="en-US" sz="4800" dirty="0"/>
              <a:t>Do You Need to Make a Comeback?</a:t>
            </a:r>
            <a:br>
              <a:rPr lang="en-US" sz="4400" dirty="0"/>
            </a:br>
            <a:br>
              <a:rPr lang="en-US" sz="4400" dirty="0"/>
            </a:br>
            <a:r>
              <a:rPr lang="en-US" sz="4800" dirty="0"/>
              <a:t>Jonah 3:1-10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2800" dirty="0"/>
              <a:t> </a:t>
            </a:r>
            <a:br>
              <a:rPr lang="en-US" sz="2800" dirty="0"/>
            </a:br>
            <a:endParaRPr lang="en-US" sz="5400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D0A5F3DB-8A2F-4DB9-8FA2-58F1EB0BA30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289E04D4-A382-4784-A0D2-760232FC00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733800"/>
            <a:ext cx="83820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7D1BDB5-CCFA-481D-A40A-6E021DE13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Three Books of the Bible Satan Desires to Discredit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8CFE10-E7E6-4FB5-911A-21266C724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00200"/>
            <a:ext cx="11353800" cy="4724400"/>
          </a:xfrm>
        </p:spPr>
        <p:txBody>
          <a:bodyPr/>
          <a:lstStyle/>
          <a:p>
            <a:pPr>
              <a:defRPr/>
            </a:pPr>
            <a:r>
              <a:rPr lang="en-US" sz="4400" b="1" dirty="0"/>
              <a:t>Genesis Predicts the Incarnation          3:15</a:t>
            </a:r>
            <a:endParaRPr lang="en-US" sz="3600" b="1" dirty="0"/>
          </a:p>
          <a:p>
            <a:pPr>
              <a:buFont typeface="Wingdings" panose="05000000000000000000" pitchFamily="2" charset="2"/>
              <a:buNone/>
              <a:defRPr/>
            </a:pPr>
            <a:endParaRPr lang="en-US" sz="3600" b="1" dirty="0"/>
          </a:p>
          <a:p>
            <a:pPr>
              <a:defRPr/>
            </a:pPr>
            <a:r>
              <a:rPr lang="en-US" sz="4400" b="1" dirty="0"/>
              <a:t>Daniel   Predicts the 2</a:t>
            </a:r>
            <a:r>
              <a:rPr lang="en-US" sz="4400" b="1" baseline="30000" dirty="0"/>
              <a:t>nd</a:t>
            </a:r>
            <a:r>
              <a:rPr lang="en-US" sz="4400" b="1" dirty="0"/>
              <a:t> Coming         12:7-9</a:t>
            </a:r>
            <a:endParaRPr lang="en-US" sz="44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sz="3600" b="1" dirty="0"/>
          </a:p>
          <a:p>
            <a:pPr>
              <a:defRPr/>
            </a:pPr>
            <a:r>
              <a:rPr lang="en-US" sz="4400" b="1" dirty="0"/>
              <a:t>Jonah    Predicts the Resurrection  Matt. 12:40</a:t>
            </a:r>
            <a:endParaRPr lang="en-US" sz="4400" dirty="0"/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en-US" sz="3600" b="1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1ABA3308-6FFF-4A79-B573-2E5AE9FF79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11582400" cy="54102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US" sz="4400" b="1" dirty="0"/>
              <a:t> Begin with a Voice from the Past vs. 1-2</a:t>
            </a:r>
            <a:endParaRPr lang="en-US" sz="2000" b="1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US" sz="4400" b="1" dirty="0"/>
              <a:t> Place us in the Seat of Decision vs. 3</a:t>
            </a:r>
            <a:endParaRPr lang="en-US" sz="2000" b="1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US" sz="4400" b="1" dirty="0"/>
              <a:t> Cause us to Focus on God vs. 4</a:t>
            </a:r>
            <a:endParaRPr lang="en-US" sz="2000" b="1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US" sz="4400" b="1" dirty="0"/>
              <a:t> Include a Return to the Word vs. 4</a:t>
            </a:r>
            <a:endParaRPr lang="en-US" sz="2000" b="1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US" sz="4400" b="1" dirty="0"/>
              <a:t> Result in Giving God the Glory vs. 5-9</a:t>
            </a:r>
            <a:endParaRPr lang="en-US" sz="2000" b="1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US" sz="4400" b="1" dirty="0"/>
              <a:t> Result in an Outpouring of God’s Grace vs. 10  </a:t>
            </a:r>
            <a:endParaRPr lang="en-US" sz="4400" b="1" i="1" dirty="0"/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en-US" b="1" dirty="0"/>
              <a:t> </a:t>
            </a:r>
            <a:endParaRPr lang="en-US" dirty="0"/>
          </a:p>
          <a:p>
            <a:pPr marL="609600" indent="-609600" eaLnBrk="1" hangingPunct="1">
              <a:buFont typeface="Wingdings" panose="05000000000000000000" pitchFamily="2" charset="2"/>
              <a:buChar char="§"/>
              <a:defRPr/>
            </a:pPr>
            <a:endParaRPr lang="en-US" sz="3600" dirty="0"/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marL="609600" indent="-609600" eaLnBrk="1" hangingPunct="1">
              <a:buFontTx/>
              <a:buAutoNum type="arabicPeriod"/>
              <a:defRPr/>
            </a:pPr>
            <a:endParaRPr lang="en-US" dirty="0"/>
          </a:p>
          <a:p>
            <a:pPr marL="609600" indent="-609600" eaLnBrk="1" hangingPunct="1">
              <a:buFontTx/>
              <a:buAutoNum type="arabicPeriod"/>
              <a:defRPr/>
            </a:pPr>
            <a:endParaRPr lang="en-US" dirty="0"/>
          </a:p>
          <a:p>
            <a:pPr marL="609600" indent="-609600" eaLnBrk="1" hangingPunct="1">
              <a:defRPr/>
            </a:pPr>
            <a:endParaRPr lang="en-US" sz="1000" dirty="0"/>
          </a:p>
          <a:p>
            <a:pPr marL="609600" indent="-609600" eaLnBrk="1" hangingPunct="1">
              <a:defRPr/>
            </a:pPr>
            <a:endParaRPr lang="en-US" sz="1000" dirty="0"/>
          </a:p>
          <a:p>
            <a:pPr marL="609600" indent="-609600" eaLnBrk="1" hangingPunct="1">
              <a:defRPr/>
            </a:pPr>
            <a:endParaRPr lang="en-US" sz="1000" dirty="0"/>
          </a:p>
          <a:p>
            <a:pPr marL="609600" indent="-609600" eaLnBrk="1" hangingPunct="1">
              <a:defRPr/>
            </a:pPr>
            <a:endParaRPr lang="en-US" sz="1800" b="1" dirty="0"/>
          </a:p>
          <a:p>
            <a:pPr marL="609600" indent="-609600" eaLnBrk="1" hangingPunct="1">
              <a:defRPr/>
            </a:pPr>
            <a:endParaRPr lang="en-US" sz="1000" dirty="0"/>
          </a:p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en-US" sz="1000" dirty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07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962</TotalTime>
  <Words>117</Words>
  <Application>Microsoft Office PowerPoint</Application>
  <PresentationFormat>Widescreen</PresentationFormat>
  <Paragraphs>31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Garamond</vt:lpstr>
      <vt:lpstr>Arial</vt:lpstr>
      <vt:lpstr>Wingdings</vt:lpstr>
      <vt:lpstr>Calibri</vt:lpstr>
      <vt:lpstr>Stream</vt:lpstr>
      <vt:lpstr>   Do You Need to Make a Comeback?  Jonah 3:1-10     </vt:lpstr>
      <vt:lpstr>Three Books of the Bible Satan Desires to Discredit</vt:lpstr>
      <vt:lpstr>PowerPoint Presentation</vt:lpstr>
    </vt:vector>
  </TitlesOfParts>
  <Company>Bethlem Baptist Church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Sermon</dc:title>
  <dc:creator>Paul Young</dc:creator>
  <cp:lastModifiedBy>Summers Baptist Church</cp:lastModifiedBy>
  <cp:revision>69</cp:revision>
  <dcterms:created xsi:type="dcterms:W3CDTF">2005-12-05T18:33:46Z</dcterms:created>
  <dcterms:modified xsi:type="dcterms:W3CDTF">2020-05-03T15:11:20Z</dcterms:modified>
</cp:coreProperties>
</file>