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7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2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103313"/>
          </a:xfrm>
        </p:spPr>
        <p:txBody>
          <a:bodyPr>
            <a:normAutofit/>
          </a:bodyPr>
          <a:lstStyle/>
          <a:p>
            <a:r>
              <a:rPr lang="en-US" b="1" dirty="0"/>
              <a:t>How to Live </a:t>
            </a:r>
            <a:r>
              <a:rPr lang="en-US" b="1"/>
              <a:t>Until You Die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053062"/>
          </a:xfrm>
        </p:spPr>
        <p:txBody>
          <a:bodyPr>
            <a:normAutofit/>
          </a:bodyPr>
          <a:lstStyle/>
          <a:p>
            <a:r>
              <a:rPr lang="en-US" sz="4400" b="1" dirty="0"/>
              <a:t>Psalm 90:9-12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Psalm 90:9-12</a:t>
            </a:r>
            <a:br>
              <a:rPr lang="en-US" b="1" dirty="0"/>
            </a:br>
            <a:endParaRPr lang="en-US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673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sz="3600" b="1" baseline="30000" dirty="0"/>
              <a:t>9 </a:t>
            </a:r>
            <a:r>
              <a:rPr lang="en-US" sz="3600" b="1" dirty="0"/>
              <a:t>For all our days are passed away in thy wrath: we spend our years as a tale that is told.</a:t>
            </a:r>
          </a:p>
          <a:p>
            <a:pPr algn="just">
              <a:buNone/>
            </a:pPr>
            <a:r>
              <a:rPr lang="en-US" sz="3600" b="1" baseline="30000" dirty="0"/>
              <a:t>10 </a:t>
            </a:r>
            <a:r>
              <a:rPr lang="en-US" sz="3600" b="1" dirty="0"/>
              <a:t>The days of our years are threescore years and ten; and if by reason of strength they be fourscore years, yet is their strength </a:t>
            </a:r>
            <a:r>
              <a:rPr lang="en-US" sz="3600" b="1" dirty="0" err="1"/>
              <a:t>labour</a:t>
            </a:r>
            <a:r>
              <a:rPr lang="en-US" sz="3600" b="1" dirty="0"/>
              <a:t> and sorrow; for it is soon cut off, and we fly away.</a:t>
            </a:r>
          </a:p>
          <a:p>
            <a:pPr algn="just">
              <a:buNone/>
            </a:pPr>
            <a:r>
              <a:rPr lang="en-US" sz="3600" b="1" baseline="30000" dirty="0"/>
              <a:t>11 </a:t>
            </a:r>
            <a:r>
              <a:rPr lang="en-US" sz="3600" b="1" dirty="0"/>
              <a:t>Who </a:t>
            </a:r>
            <a:r>
              <a:rPr lang="en-US" sz="3600" b="1" dirty="0" err="1"/>
              <a:t>knoweth</a:t>
            </a:r>
            <a:r>
              <a:rPr lang="en-US" sz="3600" b="1" dirty="0"/>
              <a:t> the power of </a:t>
            </a:r>
            <a:r>
              <a:rPr lang="en-US" sz="3600" b="1" dirty="0" err="1"/>
              <a:t>thine</a:t>
            </a:r>
            <a:r>
              <a:rPr lang="en-US" sz="3600" b="1" dirty="0"/>
              <a:t> anger? even according to thy fear, so is thy wrath.</a:t>
            </a:r>
          </a:p>
          <a:p>
            <a:pPr algn="just">
              <a:buNone/>
            </a:pPr>
            <a:r>
              <a:rPr lang="en-US" sz="3600" b="1" baseline="30000" dirty="0"/>
              <a:t>12 </a:t>
            </a:r>
            <a:r>
              <a:rPr lang="en-US" sz="3600" b="1" dirty="0"/>
              <a:t>So teach us to number our days, that we may apply our hearts unto wisdom</a:t>
            </a:r>
          </a:p>
          <a:p>
            <a:pPr algn="just">
              <a:buNone/>
              <a:defRPr/>
            </a:pPr>
            <a:endParaRPr lang="en-US" sz="36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382000" cy="1219200"/>
          </a:xfrm>
        </p:spPr>
        <p:txBody>
          <a:bodyPr>
            <a:normAutofit fontScale="90000"/>
          </a:bodyPr>
          <a:lstStyle/>
          <a:p>
            <a:pPr marL="609600" indent="-609600"/>
            <a:r>
              <a:rPr lang="en-US" b="1" dirty="0"/>
              <a:t>A Practical Outlook about the Present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534400" cy="4191000"/>
          </a:xfrm>
        </p:spPr>
        <p:txBody>
          <a:bodyPr>
            <a:noAutofit/>
          </a:bodyPr>
          <a:lstStyle/>
          <a:p>
            <a:pPr marL="609600" indent="-609600">
              <a:buFont typeface="Wingdings" pitchFamily="2" charset="2"/>
              <a:buChar char="q"/>
            </a:pPr>
            <a:r>
              <a:rPr lang="en-US" sz="2400" b="1" dirty="0"/>
              <a:t>Get Your Priorities in Order  Matthew 6:33</a:t>
            </a:r>
          </a:p>
          <a:p>
            <a:pPr marL="609600" indent="-609600">
              <a:buFont typeface="Wingdings" pitchFamily="2" charset="2"/>
              <a:buChar char="q"/>
            </a:pPr>
            <a:endParaRPr lang="en-US" sz="2400" b="1" dirty="0"/>
          </a:p>
          <a:p>
            <a:pPr marL="609600" indent="-609600">
              <a:buFont typeface="Wingdings" pitchFamily="2" charset="2"/>
              <a:buChar char="q"/>
            </a:pPr>
            <a:r>
              <a:rPr lang="en-US" sz="2400" b="1" dirty="0"/>
              <a:t>Don’t Get Attached to this World 1 Jn.2:15</a:t>
            </a:r>
          </a:p>
          <a:p>
            <a:pPr marL="609600" indent="-609600">
              <a:buFont typeface="Wingdings" pitchFamily="2" charset="2"/>
              <a:buChar char="q"/>
            </a:pPr>
            <a:endParaRPr lang="en-US" sz="2400" b="1" dirty="0"/>
          </a:p>
          <a:p>
            <a:pPr marL="609600" indent="-609600">
              <a:buFont typeface="Wingdings" pitchFamily="2" charset="2"/>
              <a:buChar char="q"/>
            </a:pPr>
            <a:r>
              <a:rPr lang="en-US" sz="2400" b="1" dirty="0"/>
              <a:t>Learn to Be Content  Philippians 4:11</a:t>
            </a:r>
          </a:p>
          <a:p>
            <a:pPr marL="609600" indent="-609600">
              <a:buFont typeface="Wingdings" pitchFamily="2" charset="2"/>
              <a:buChar char="q"/>
            </a:pPr>
            <a:endParaRPr lang="en-US" sz="2400" b="1" dirty="0"/>
          </a:p>
          <a:p>
            <a:pPr marL="609600" indent="-609600">
              <a:buFont typeface="Wingdings" pitchFamily="2" charset="2"/>
              <a:buChar char="q"/>
            </a:pPr>
            <a:r>
              <a:rPr lang="en-US" sz="2400" b="1" dirty="0"/>
              <a:t>Get a Sense of Urgency about Life  Matthew 11:16</a:t>
            </a:r>
          </a:p>
          <a:p>
            <a:pPr marL="609600" indent="-609600">
              <a:buFont typeface="Wingdings" pitchFamily="2" charset="2"/>
              <a:buChar char="q"/>
            </a:pPr>
            <a:endParaRPr lang="en-US" sz="2400" b="1" dirty="0"/>
          </a:p>
          <a:p>
            <a:pPr marL="609600" indent="-609600">
              <a:buFont typeface="Wingdings" pitchFamily="2" charset="2"/>
              <a:buChar char="q"/>
            </a:pPr>
            <a:r>
              <a:rPr lang="en-US" sz="2400" b="1" dirty="0"/>
              <a:t>Don’t Take Yourself too Seriously Prov. 17:22</a:t>
            </a:r>
          </a:p>
          <a:p>
            <a:pPr marL="609600" indent="-609600">
              <a:buFont typeface="Wingdings" pitchFamily="2" charset="2"/>
              <a:buChar char="q"/>
            </a:pPr>
            <a:endParaRPr lang="en-US" b="1" dirty="0"/>
          </a:p>
          <a:p>
            <a:pPr marL="609600" indent="-609600">
              <a:buNone/>
            </a:pPr>
            <a:endParaRPr lang="en-US" sz="3200" b="1" dirty="0">
              <a:solidFill>
                <a:schemeClr val="accent6"/>
              </a:solidFill>
            </a:endParaRPr>
          </a:p>
          <a:p>
            <a:pPr marL="609600" indent="-609600">
              <a:buNone/>
            </a:pPr>
            <a:endParaRPr lang="en-US" sz="3200" b="1" dirty="0">
              <a:solidFill>
                <a:schemeClr val="accent6"/>
              </a:solidFill>
            </a:endParaRPr>
          </a:p>
          <a:p>
            <a:pPr marL="609600" indent="-609600">
              <a:buNone/>
            </a:pPr>
            <a:r>
              <a:rPr lang="en-US" sz="3200" b="1" dirty="0">
                <a:solidFill>
                  <a:schemeClr val="accent6"/>
                </a:solidFill>
              </a:rPr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 Spiritual View of the Future vs.12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64736"/>
          </a:xfrm>
        </p:spPr>
        <p:txBody>
          <a:bodyPr>
            <a:noAutofit/>
          </a:bodyPr>
          <a:lstStyle/>
          <a:p>
            <a:pPr marL="609600" indent="-609600">
              <a:buNone/>
            </a:pPr>
            <a:endParaRPr lang="en-US" sz="3200" b="1" dirty="0">
              <a:solidFill>
                <a:schemeClr val="accent6"/>
              </a:solidFill>
            </a:endParaRPr>
          </a:p>
          <a:p>
            <a:pPr marL="609600" indent="-609600">
              <a:buNone/>
            </a:pPr>
            <a:endParaRPr lang="en-US" sz="3200" b="1" dirty="0">
              <a:solidFill>
                <a:schemeClr val="accent6"/>
              </a:solidFill>
            </a:endParaRPr>
          </a:p>
          <a:p>
            <a:pPr marL="609600" indent="-609600">
              <a:buNone/>
            </a:pPr>
            <a:r>
              <a:rPr lang="en-US" sz="3200" b="1" dirty="0">
                <a:solidFill>
                  <a:schemeClr val="accent6"/>
                </a:solidFill>
              </a:rPr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160</TotalTime>
  <Words>66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Georgia</vt:lpstr>
      <vt:lpstr>Trebuchet MS</vt:lpstr>
      <vt:lpstr>Wingdings</vt:lpstr>
      <vt:lpstr>Wingdings 2</vt:lpstr>
      <vt:lpstr>Urban</vt:lpstr>
      <vt:lpstr>How to Live Until You Die</vt:lpstr>
      <vt:lpstr>Psalm 90:9-12 </vt:lpstr>
      <vt:lpstr>A Practical Outlook about the Present</vt:lpstr>
      <vt:lpstr>A Spiritual View of the Future vs.12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SoundBooth</cp:lastModifiedBy>
  <cp:revision>21</cp:revision>
  <dcterms:created xsi:type="dcterms:W3CDTF">2010-10-31T05:03:18Z</dcterms:created>
  <dcterms:modified xsi:type="dcterms:W3CDTF">2017-07-02T14:44:46Z</dcterms:modified>
</cp:coreProperties>
</file>