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1" autoAdjust="0"/>
  </p:normalViewPr>
  <p:slideViewPr>
    <p:cSldViewPr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2"/>
            <a:ext cx="9372600" cy="1752599"/>
          </a:xfrm>
        </p:spPr>
        <p:txBody>
          <a:bodyPr>
            <a:normAutofit/>
          </a:bodyPr>
          <a:lstStyle/>
          <a:p>
            <a:r>
              <a:rPr lang="en-US" sz="5400" i="1" dirty="0"/>
              <a:t>Great is the Lord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324600" cy="1053062"/>
          </a:xfrm>
        </p:spPr>
        <p:txBody>
          <a:bodyPr>
            <a:normAutofit/>
          </a:bodyPr>
          <a:lstStyle/>
          <a:p>
            <a:r>
              <a:rPr lang="en-US" sz="4400" b="1" dirty="0"/>
              <a:t>Psalm 145:1-21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05882-8D5D-2244-89BA-D0967DE09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066800"/>
          </a:xfrm>
        </p:spPr>
        <p:txBody>
          <a:bodyPr>
            <a:normAutofit/>
          </a:bodyPr>
          <a:lstStyle/>
          <a:p>
            <a:r>
              <a:rPr lang="en-US" sz="5400" dirty="0"/>
              <a:t>What is so Great about Our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80FB-7349-0540-A36D-B3D46ADAC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4517136"/>
          </a:xfrm>
        </p:spPr>
        <p:txBody>
          <a:bodyPr>
            <a:normAutofit/>
          </a:bodyPr>
          <a:lstStyle/>
          <a:p>
            <a:r>
              <a:rPr lang="en-US" sz="4400" dirty="0"/>
              <a:t>His Wonderous Works</a:t>
            </a:r>
          </a:p>
          <a:p>
            <a:r>
              <a:rPr lang="en-US" sz="4400" dirty="0"/>
              <a:t>His Graciousness</a:t>
            </a:r>
          </a:p>
          <a:p>
            <a:r>
              <a:rPr lang="en-US" sz="4400" dirty="0"/>
              <a:t>His Compassion</a:t>
            </a:r>
          </a:p>
          <a:p>
            <a:r>
              <a:rPr lang="en-US" sz="4400" dirty="0"/>
              <a:t>He is Slow to Anger </a:t>
            </a:r>
          </a:p>
          <a:p>
            <a:r>
              <a:rPr lang="en-US" sz="4400" dirty="0"/>
              <a:t>His Mercifulness</a:t>
            </a:r>
          </a:p>
          <a:p>
            <a:r>
              <a:rPr lang="en-US" sz="4400" dirty="0"/>
              <a:t>His Righteousness</a:t>
            </a:r>
          </a:p>
        </p:txBody>
      </p:sp>
    </p:spTree>
    <p:extLst>
      <p:ext uri="{BB962C8B-B14F-4D97-AF65-F5344CB8AC3E}">
        <p14:creationId xmlns:p14="http://schemas.microsoft.com/office/powerpoint/2010/main" val="88798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05882-8D5D-2244-89BA-D0967DE09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066800"/>
          </a:xfrm>
        </p:spPr>
        <p:txBody>
          <a:bodyPr>
            <a:normAutofit/>
          </a:bodyPr>
          <a:lstStyle/>
          <a:p>
            <a:r>
              <a:rPr lang="en-US" sz="5400" dirty="0"/>
              <a:t>What is so Great about Our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80FB-7349-0540-A36D-B3D46ADAC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4517136"/>
          </a:xfrm>
        </p:spPr>
        <p:txBody>
          <a:bodyPr>
            <a:normAutofit/>
          </a:bodyPr>
          <a:lstStyle/>
          <a:p>
            <a:r>
              <a:rPr lang="en-US" sz="4400" dirty="0"/>
              <a:t>His Holiness</a:t>
            </a:r>
          </a:p>
          <a:p>
            <a:r>
              <a:rPr lang="en-US" sz="4400" dirty="0"/>
              <a:t>He is Near</a:t>
            </a:r>
          </a:p>
          <a:p>
            <a:r>
              <a:rPr lang="en-US" sz="4400" dirty="0"/>
              <a:t>He preserves His Children</a:t>
            </a:r>
          </a:p>
        </p:txBody>
      </p:sp>
    </p:spTree>
    <p:extLst>
      <p:ext uri="{BB962C8B-B14F-4D97-AF65-F5344CB8AC3E}">
        <p14:creationId xmlns:p14="http://schemas.microsoft.com/office/powerpoint/2010/main" val="211291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05882-8D5D-2244-89BA-D0967DE09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066800"/>
          </a:xfrm>
        </p:spPr>
        <p:txBody>
          <a:bodyPr>
            <a:normAutofit/>
          </a:bodyPr>
          <a:lstStyle/>
          <a:p>
            <a:r>
              <a:rPr lang="en-US" sz="5400" dirty="0"/>
              <a:t>Is God Really Great…?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80FB-7349-0540-A36D-B3D46ADAC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4517136"/>
          </a:xfrm>
        </p:spPr>
        <p:txBody>
          <a:bodyPr>
            <a:normAutofit/>
          </a:bodyPr>
          <a:lstStyle/>
          <a:p>
            <a:r>
              <a:rPr lang="en-US" sz="4400" dirty="0"/>
              <a:t>How the world sees Him</a:t>
            </a:r>
          </a:p>
          <a:p>
            <a:r>
              <a:rPr lang="en-US" sz="4400" dirty="0"/>
              <a:t>How we see Him</a:t>
            </a:r>
          </a:p>
          <a:p>
            <a:r>
              <a:rPr lang="en-US" sz="4400" dirty="0"/>
              <a:t>How the Bible sees Him</a:t>
            </a:r>
          </a:p>
        </p:txBody>
      </p:sp>
    </p:spTree>
    <p:extLst>
      <p:ext uri="{BB962C8B-B14F-4D97-AF65-F5344CB8AC3E}">
        <p14:creationId xmlns:p14="http://schemas.microsoft.com/office/powerpoint/2010/main" val="332157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05882-8D5D-2244-89BA-D0967DE09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066800"/>
          </a:xfrm>
        </p:spPr>
        <p:txBody>
          <a:bodyPr>
            <a:normAutofit/>
          </a:bodyPr>
          <a:lstStyle/>
          <a:p>
            <a:r>
              <a:rPr lang="en-US" sz="5400" dirty="0"/>
              <a:t>Psalm 145:1-21</a:t>
            </a:r>
            <a:r>
              <a:rPr lang="en-US" sz="5400" dirty="0">
                <a:sym typeface="Wingdings" pitchFamily="2" charset="2"/>
              </a:rPr>
              <a:t> (KJV)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80FB-7349-0540-A36D-B3D46ADAC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050536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/>
            </a:pPr>
            <a:r>
              <a:rPr lang="en-US" sz="4400" dirty="0"/>
              <a:t>I will extol thee, my God, O king; and I will bless thy name for ever and ever.</a:t>
            </a:r>
          </a:p>
          <a:p>
            <a:pPr marL="852678" indent="-742950">
              <a:buFont typeface="+mj-lt"/>
              <a:buAutoNum type="arabicParenR"/>
            </a:pPr>
            <a:r>
              <a:rPr lang="en-US" sz="4400" dirty="0"/>
              <a:t>Every day will I bless thee; and I will praise thy name for ever and ever.</a:t>
            </a:r>
          </a:p>
          <a:p>
            <a:pPr marL="852678" indent="-742950">
              <a:buFont typeface="+mj-lt"/>
              <a:buAutoNum type="arabicParenR"/>
            </a:pPr>
            <a:r>
              <a:rPr lang="en-US" sz="4400" dirty="0"/>
              <a:t>Great is the </a:t>
            </a:r>
            <a:r>
              <a:rPr lang="en-US" sz="4400" cap="small" dirty="0"/>
              <a:t>Lord</a:t>
            </a:r>
            <a:r>
              <a:rPr lang="en-US" sz="4400" dirty="0"/>
              <a:t>, and greatly to be praised; and his greatness is unsearchable.</a:t>
            </a:r>
          </a:p>
        </p:txBody>
      </p:sp>
    </p:spTree>
    <p:extLst>
      <p:ext uri="{BB962C8B-B14F-4D97-AF65-F5344CB8AC3E}">
        <p14:creationId xmlns:p14="http://schemas.microsoft.com/office/powerpoint/2010/main" val="262448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80FB-7349-0540-A36D-B3D46ADAC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5888736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4"/>
            </a:pPr>
            <a:r>
              <a:rPr lang="en-US" sz="4400" dirty="0"/>
              <a:t>One generation shall praise thy works to another, and shall declare thy mighty acts.</a:t>
            </a:r>
          </a:p>
          <a:p>
            <a:pPr marL="852678" indent="-742950">
              <a:buFont typeface="+mj-lt"/>
              <a:buAutoNum type="arabicParenR" startAt="4"/>
            </a:pPr>
            <a:r>
              <a:rPr lang="en-US" sz="4400" dirty="0"/>
              <a:t>I will speak of the glorious </a:t>
            </a:r>
            <a:r>
              <a:rPr lang="en-US" sz="4400" dirty="0" err="1"/>
              <a:t>honour</a:t>
            </a:r>
            <a:r>
              <a:rPr lang="en-US" sz="4400" dirty="0"/>
              <a:t> of thy majesty, and of thy wondrous works.</a:t>
            </a:r>
          </a:p>
          <a:p>
            <a:pPr marL="852678" indent="-742950">
              <a:buFont typeface="+mj-lt"/>
              <a:buAutoNum type="arabicParenR" startAt="4"/>
            </a:pPr>
            <a:r>
              <a:rPr lang="en-US" sz="4400" dirty="0"/>
              <a:t>And men shall speak of the might of thy terrible acts: and I will declare thy greatness.</a:t>
            </a:r>
          </a:p>
        </p:txBody>
      </p:sp>
    </p:spTree>
    <p:extLst>
      <p:ext uri="{BB962C8B-B14F-4D97-AF65-F5344CB8AC3E}">
        <p14:creationId xmlns:p14="http://schemas.microsoft.com/office/powerpoint/2010/main" val="2563788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80FB-7349-0540-A36D-B3D46ADAC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5888736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7"/>
            </a:pPr>
            <a:r>
              <a:rPr lang="en-US" sz="4400" dirty="0"/>
              <a:t>They shall abundantly utter the memory of thy great goodness, and shall sing of thy righteousness.</a:t>
            </a:r>
          </a:p>
          <a:p>
            <a:pPr marL="852678" indent="-742950">
              <a:buFont typeface="+mj-lt"/>
              <a:buAutoNum type="arabicParenR" startAt="7"/>
            </a:pPr>
            <a:r>
              <a:rPr lang="en-US" sz="4400" dirty="0"/>
              <a:t>The </a:t>
            </a:r>
            <a:r>
              <a:rPr lang="en-US" sz="4400" cap="small" dirty="0"/>
              <a:t>Lord</a:t>
            </a:r>
            <a:r>
              <a:rPr lang="en-US" sz="4400" dirty="0"/>
              <a:t> is gracious, and full of compassion; slow to anger, and of great mercy.</a:t>
            </a:r>
          </a:p>
          <a:p>
            <a:pPr marL="852678" indent="-742950">
              <a:buFont typeface="+mj-lt"/>
              <a:buAutoNum type="arabicParenR" startAt="7"/>
            </a:pPr>
            <a:r>
              <a:rPr lang="en-US" sz="4400" dirty="0"/>
              <a:t>The </a:t>
            </a:r>
            <a:r>
              <a:rPr lang="en-US" sz="4400" cap="small" dirty="0"/>
              <a:t>Lord</a:t>
            </a:r>
            <a:r>
              <a:rPr lang="en-US" sz="4400" dirty="0"/>
              <a:t> is good to all: and his tender mercies are over all his works.</a:t>
            </a:r>
          </a:p>
        </p:txBody>
      </p:sp>
    </p:spTree>
    <p:extLst>
      <p:ext uri="{BB962C8B-B14F-4D97-AF65-F5344CB8AC3E}">
        <p14:creationId xmlns:p14="http://schemas.microsoft.com/office/powerpoint/2010/main" val="158172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80FB-7349-0540-A36D-B3D46ADAC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5888736"/>
          </a:xfrm>
        </p:spPr>
        <p:txBody>
          <a:bodyPr>
            <a:noAutofit/>
          </a:bodyPr>
          <a:lstStyle/>
          <a:p>
            <a:pPr marL="624078" indent="-514350">
              <a:buFont typeface="+mj-lt"/>
              <a:buAutoNum type="arabicParenR" startAt="10"/>
            </a:pPr>
            <a:r>
              <a:rPr lang="en-US" sz="4400" dirty="0"/>
              <a:t>All thy works shall praise thee, O </a:t>
            </a:r>
            <a:r>
              <a:rPr lang="en-US" sz="4400" cap="small" dirty="0"/>
              <a:t>Lord</a:t>
            </a:r>
            <a:r>
              <a:rPr lang="en-US" sz="4400" dirty="0"/>
              <a:t>; and thy saints shall bless thee.</a:t>
            </a:r>
          </a:p>
          <a:p>
            <a:pPr marL="624078" indent="-514350">
              <a:buFont typeface="+mj-lt"/>
              <a:buAutoNum type="arabicParenR" startAt="10"/>
            </a:pPr>
            <a:r>
              <a:rPr lang="en-US" sz="4400" dirty="0"/>
              <a:t>They shall speak of the glory of thy kingdom, and talk of thy power;</a:t>
            </a:r>
          </a:p>
          <a:p>
            <a:pPr marL="624078" indent="-514350">
              <a:buFont typeface="+mj-lt"/>
              <a:buAutoNum type="arabicParenR" startAt="10"/>
            </a:pPr>
            <a:r>
              <a:rPr lang="en-US" sz="4400" dirty="0"/>
              <a:t>To make known to the sons of men his mighty acts, and the glorious majesty of his kingdom.</a:t>
            </a:r>
          </a:p>
        </p:txBody>
      </p:sp>
    </p:spTree>
    <p:extLst>
      <p:ext uri="{BB962C8B-B14F-4D97-AF65-F5344CB8AC3E}">
        <p14:creationId xmlns:p14="http://schemas.microsoft.com/office/powerpoint/2010/main" val="328619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80FB-7349-0540-A36D-B3D46ADAC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5888736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3"/>
            </a:pPr>
            <a:r>
              <a:rPr lang="en-US" sz="4400" dirty="0"/>
              <a:t>Thy kingdom is an everlasting kingdom, and thy dominion </a:t>
            </a:r>
            <a:r>
              <a:rPr lang="en-US" sz="4400" dirty="0" err="1"/>
              <a:t>endureth</a:t>
            </a:r>
            <a:r>
              <a:rPr lang="en-US" sz="4400" dirty="0"/>
              <a:t> throughout all generations.</a:t>
            </a:r>
          </a:p>
          <a:p>
            <a:pPr marL="852678" indent="-742950">
              <a:buFont typeface="+mj-lt"/>
              <a:buAutoNum type="arabicParenR" startAt="13"/>
            </a:pPr>
            <a:r>
              <a:rPr lang="en-US" sz="4400" dirty="0"/>
              <a:t>The </a:t>
            </a:r>
            <a:r>
              <a:rPr lang="en-US" sz="4400" cap="small" dirty="0"/>
              <a:t>Lord</a:t>
            </a:r>
            <a:r>
              <a:rPr lang="en-US" sz="4400" dirty="0"/>
              <a:t> </a:t>
            </a:r>
            <a:r>
              <a:rPr lang="en-US" sz="4400" dirty="0" err="1"/>
              <a:t>upholdeth</a:t>
            </a:r>
            <a:r>
              <a:rPr lang="en-US" sz="4400" dirty="0"/>
              <a:t> all that fall, and </a:t>
            </a:r>
            <a:r>
              <a:rPr lang="en-US" sz="4400" dirty="0" err="1"/>
              <a:t>raiseth</a:t>
            </a:r>
            <a:r>
              <a:rPr lang="en-US" sz="4400" dirty="0"/>
              <a:t> up all those that be bowed down.</a:t>
            </a:r>
          </a:p>
          <a:p>
            <a:pPr marL="852678" indent="-742950">
              <a:buFont typeface="+mj-lt"/>
              <a:buAutoNum type="arabicParenR" startAt="13"/>
            </a:pPr>
            <a:r>
              <a:rPr lang="en-US" sz="4400" dirty="0"/>
              <a:t>The eyes of all wait upon thee; and thou </a:t>
            </a:r>
            <a:r>
              <a:rPr lang="en-US" sz="4400" dirty="0" err="1"/>
              <a:t>givest</a:t>
            </a:r>
            <a:r>
              <a:rPr lang="en-US" sz="4400" dirty="0"/>
              <a:t> them their meat in due season.</a:t>
            </a:r>
          </a:p>
        </p:txBody>
      </p:sp>
    </p:spTree>
    <p:extLst>
      <p:ext uri="{BB962C8B-B14F-4D97-AF65-F5344CB8AC3E}">
        <p14:creationId xmlns:p14="http://schemas.microsoft.com/office/powerpoint/2010/main" val="1439934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80FB-7349-0540-A36D-B3D46ADAC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5888736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6"/>
            </a:pPr>
            <a:r>
              <a:rPr lang="en-US" sz="4400" dirty="0"/>
              <a:t>Thou </a:t>
            </a:r>
            <a:r>
              <a:rPr lang="en-US" sz="4400" dirty="0" err="1"/>
              <a:t>openest</a:t>
            </a:r>
            <a:r>
              <a:rPr lang="en-US" sz="4400" dirty="0"/>
              <a:t> thine hand, and </a:t>
            </a:r>
            <a:r>
              <a:rPr lang="en-US" sz="4400" dirty="0" err="1"/>
              <a:t>satisfiest</a:t>
            </a:r>
            <a:r>
              <a:rPr lang="en-US" sz="4400" dirty="0"/>
              <a:t> the desire of every living thing.</a:t>
            </a:r>
          </a:p>
          <a:p>
            <a:pPr marL="852678" indent="-742950">
              <a:buFont typeface="+mj-lt"/>
              <a:buAutoNum type="arabicParenR" startAt="16"/>
            </a:pPr>
            <a:r>
              <a:rPr lang="en-US" sz="4400" dirty="0"/>
              <a:t>The </a:t>
            </a:r>
            <a:r>
              <a:rPr lang="en-US" sz="4400" cap="small" dirty="0"/>
              <a:t>Lord</a:t>
            </a:r>
            <a:r>
              <a:rPr lang="en-US" sz="4400" dirty="0"/>
              <a:t> is righteous in all his ways, and holy in all his works.</a:t>
            </a:r>
          </a:p>
          <a:p>
            <a:pPr marL="852678" indent="-742950">
              <a:buFont typeface="+mj-lt"/>
              <a:buAutoNum type="arabicParenR" startAt="16"/>
            </a:pPr>
            <a:r>
              <a:rPr lang="en-US" sz="4400" dirty="0"/>
              <a:t>The </a:t>
            </a:r>
            <a:r>
              <a:rPr lang="en-US" sz="4400" cap="small" dirty="0"/>
              <a:t>Lord</a:t>
            </a:r>
            <a:r>
              <a:rPr lang="en-US" sz="4400" dirty="0"/>
              <a:t> is nigh unto all them that call upon him, to all that call upon him in truth.</a:t>
            </a:r>
          </a:p>
        </p:txBody>
      </p:sp>
    </p:spTree>
    <p:extLst>
      <p:ext uri="{BB962C8B-B14F-4D97-AF65-F5344CB8AC3E}">
        <p14:creationId xmlns:p14="http://schemas.microsoft.com/office/powerpoint/2010/main" val="1770987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80FB-7349-0540-A36D-B3D46ADAC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5888736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9"/>
            </a:pPr>
            <a:r>
              <a:rPr lang="en-US" sz="4400" dirty="0"/>
              <a:t>He will fulfil the desire of them that fear him: he also will hear their cry, and will save them.</a:t>
            </a:r>
          </a:p>
          <a:p>
            <a:pPr marL="852678" indent="-742950">
              <a:buFont typeface="+mj-lt"/>
              <a:buAutoNum type="arabicParenR" startAt="19"/>
            </a:pPr>
            <a:r>
              <a:rPr lang="en-US" sz="4400" dirty="0"/>
              <a:t>The </a:t>
            </a:r>
            <a:r>
              <a:rPr lang="en-US" sz="4400" cap="small" dirty="0"/>
              <a:t>Lord</a:t>
            </a:r>
            <a:r>
              <a:rPr lang="en-US" sz="4400" dirty="0"/>
              <a:t> </a:t>
            </a:r>
            <a:r>
              <a:rPr lang="en-US" sz="4400" dirty="0" err="1"/>
              <a:t>preserveth</a:t>
            </a:r>
            <a:r>
              <a:rPr lang="en-US" sz="4400" dirty="0"/>
              <a:t> all them that love him: but all the wicked will he destroy.</a:t>
            </a:r>
          </a:p>
          <a:p>
            <a:pPr marL="852678" indent="-742950">
              <a:buFont typeface="+mj-lt"/>
              <a:buAutoNum type="arabicParenR" startAt="19"/>
            </a:pPr>
            <a:r>
              <a:rPr lang="en-US" sz="4400" dirty="0"/>
              <a:t>My mouth shall speak the praise of the </a:t>
            </a:r>
            <a:r>
              <a:rPr lang="en-US" sz="4400" cap="small" dirty="0"/>
              <a:t>Lord</a:t>
            </a:r>
            <a:r>
              <a:rPr lang="en-US" sz="4400" dirty="0"/>
              <a:t>: and let all flesh bless his holy name for ever and ever.</a:t>
            </a:r>
          </a:p>
        </p:txBody>
      </p:sp>
    </p:spTree>
    <p:extLst>
      <p:ext uri="{BB962C8B-B14F-4D97-AF65-F5344CB8AC3E}">
        <p14:creationId xmlns:p14="http://schemas.microsoft.com/office/powerpoint/2010/main" val="1378317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385</TotalTime>
  <Words>248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Georgia</vt:lpstr>
      <vt:lpstr>Trebuchet MS</vt:lpstr>
      <vt:lpstr>Wingdings</vt:lpstr>
      <vt:lpstr>Wingdings 2</vt:lpstr>
      <vt:lpstr>Urban</vt:lpstr>
      <vt:lpstr>Great is the Lord</vt:lpstr>
      <vt:lpstr>Is God Really Great…?</vt:lpstr>
      <vt:lpstr>Psalm 145:1-21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so Great about Our God?</vt:lpstr>
      <vt:lpstr>What is so Great about Our God?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SoundBooth</cp:lastModifiedBy>
  <cp:revision>36</cp:revision>
  <dcterms:created xsi:type="dcterms:W3CDTF">2010-10-31T05:03:18Z</dcterms:created>
  <dcterms:modified xsi:type="dcterms:W3CDTF">2018-04-29T14:08:52Z</dcterms:modified>
</cp:coreProperties>
</file>