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953"/>
  </p:normalViewPr>
  <p:slideViewPr>
    <p:cSldViewPr snapToGrid="0" snapToObjects="1">
      <p:cViewPr varScale="1">
        <p:scale>
          <a:sx n="86" d="100"/>
          <a:sy n="86" d="100"/>
        </p:scale>
        <p:origin x="9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9593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2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3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68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4400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1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38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098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9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013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16C4C9A-3960-41CF-A4E9-2A8FB932454B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00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7/25/20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7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37B37-DAB0-B644-A5C2-5FCC9B2DC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2347" y="864261"/>
            <a:ext cx="11014634" cy="2940823"/>
          </a:xfrm>
        </p:spPr>
        <p:txBody>
          <a:bodyPr>
            <a:noAutofit/>
          </a:bodyPr>
          <a:lstStyle/>
          <a:p>
            <a:r>
              <a:rPr lang="en-US" sz="6000" dirty="0"/>
              <a:t>Things to do While Wondering in the Desert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430F3-C210-3444-87C1-A757D17AB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0921" y="4525301"/>
            <a:ext cx="10110158" cy="1160213"/>
          </a:xfrm>
        </p:spPr>
        <p:txBody>
          <a:bodyPr>
            <a:normAutofit/>
          </a:bodyPr>
          <a:lstStyle/>
          <a:p>
            <a:r>
              <a:rPr lang="en-US" sz="5400" dirty="0"/>
              <a:t>Numbers 14:1-12, 20-23</a:t>
            </a:r>
          </a:p>
        </p:txBody>
      </p:sp>
    </p:spTree>
    <p:extLst>
      <p:ext uri="{BB962C8B-B14F-4D97-AF65-F5344CB8AC3E}">
        <p14:creationId xmlns:p14="http://schemas.microsoft.com/office/powerpoint/2010/main" val="905469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11 And the Lord said unto Moses, How long will this people provoke me? and how long will it be ere they believe me, for all the signs which I have shewed among them?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12 I will smite them with the pestilence, and disinherit them, and will make of thee a greater nation and mightier than they.</a:t>
            </a:r>
          </a:p>
        </p:txBody>
      </p:sp>
    </p:spTree>
    <p:extLst>
      <p:ext uri="{BB962C8B-B14F-4D97-AF65-F5344CB8AC3E}">
        <p14:creationId xmlns:p14="http://schemas.microsoft.com/office/powerpoint/2010/main" val="406091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20 And the Lord said, I have pardoned according to thy word: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21 But as truly as I live, all the earth shall be filled with the glory of the Lord.</a:t>
            </a:r>
          </a:p>
        </p:txBody>
      </p:sp>
    </p:spTree>
    <p:extLst>
      <p:ext uri="{BB962C8B-B14F-4D97-AF65-F5344CB8AC3E}">
        <p14:creationId xmlns:p14="http://schemas.microsoft.com/office/powerpoint/2010/main" val="4128697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>
                <a:solidFill>
                  <a:schemeClr val="bg1"/>
                </a:solidFill>
              </a:rPr>
              <a:t>22 </a:t>
            </a:r>
            <a:r>
              <a:rPr lang="en-US" sz="4800" dirty="0">
                <a:solidFill>
                  <a:schemeClr val="bg1"/>
                </a:solidFill>
              </a:rPr>
              <a:t>Because all those men which have seen my glory, and my miracles, which I did in Egypt and in the wilderness, and have tempted me now these ten times, and have not hearkened to my voice;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23 Surely they shall not see the land which I </a:t>
            </a:r>
            <a:r>
              <a:rPr lang="en-US" sz="4800" dirty="0" err="1">
                <a:solidFill>
                  <a:schemeClr val="bg1"/>
                </a:solidFill>
              </a:rPr>
              <a:t>sware</a:t>
            </a:r>
            <a:r>
              <a:rPr lang="en-US" sz="4800" dirty="0">
                <a:solidFill>
                  <a:schemeClr val="bg1"/>
                </a:solidFill>
              </a:rPr>
              <a:t> unto their fathers, neither shall any of them that provoked me see it:</a:t>
            </a:r>
          </a:p>
        </p:txBody>
      </p:sp>
    </p:spTree>
    <p:extLst>
      <p:ext uri="{BB962C8B-B14F-4D97-AF65-F5344CB8AC3E}">
        <p14:creationId xmlns:p14="http://schemas.microsoft.com/office/powerpoint/2010/main" val="3768879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CBEA-EE54-9240-8BCA-DAC2256C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42" y="286266"/>
            <a:ext cx="11105534" cy="1188720"/>
          </a:xfrm>
        </p:spPr>
        <p:txBody>
          <a:bodyPr>
            <a:normAutofit/>
          </a:bodyPr>
          <a:lstStyle/>
          <a:p>
            <a:r>
              <a:rPr lang="en-US" sz="5400" dirty="0"/>
              <a:t>What They did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2638044"/>
            <a:ext cx="11105534" cy="310198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Focused on the negatives</a:t>
            </a:r>
          </a:p>
          <a:p>
            <a:r>
              <a:rPr lang="en-US" sz="4800" dirty="0">
                <a:solidFill>
                  <a:schemeClr val="bg1"/>
                </a:solidFill>
              </a:rPr>
              <a:t>Focused on themselves</a:t>
            </a:r>
          </a:p>
          <a:p>
            <a:r>
              <a:rPr lang="en-US" sz="4800" dirty="0">
                <a:solidFill>
                  <a:schemeClr val="bg1"/>
                </a:solidFill>
              </a:rPr>
              <a:t>Murmured against God</a:t>
            </a:r>
          </a:p>
          <a:p>
            <a:r>
              <a:rPr lang="en-US" sz="4800" dirty="0">
                <a:solidFill>
                  <a:schemeClr val="bg1"/>
                </a:solidFill>
              </a:rPr>
              <a:t>Murmured against their leaders</a:t>
            </a:r>
          </a:p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751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CBEA-EE54-9240-8BCA-DAC2256C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42" y="286265"/>
            <a:ext cx="11105534" cy="1887591"/>
          </a:xfrm>
        </p:spPr>
        <p:txBody>
          <a:bodyPr>
            <a:normAutofit/>
          </a:bodyPr>
          <a:lstStyle/>
          <a:p>
            <a:r>
              <a:rPr lang="en-US" sz="5400" dirty="0"/>
              <a:t>What they should have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2638044"/>
            <a:ext cx="11105534" cy="310198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Followed God’s will</a:t>
            </a:r>
          </a:p>
          <a:p>
            <a:r>
              <a:rPr lang="en-US" sz="4800" dirty="0">
                <a:solidFill>
                  <a:schemeClr val="bg1"/>
                </a:solidFill>
              </a:rPr>
              <a:t>Prayed for their leaders</a:t>
            </a:r>
          </a:p>
          <a:p>
            <a:r>
              <a:rPr lang="en-US" sz="4800" dirty="0">
                <a:solidFill>
                  <a:schemeClr val="bg1"/>
                </a:solidFill>
              </a:rPr>
              <a:t>Kept their thoughts on the prize</a:t>
            </a:r>
          </a:p>
          <a:p>
            <a:endParaRPr lang="en-US" sz="4800" dirty="0">
              <a:solidFill>
                <a:schemeClr val="bg1"/>
              </a:solidFill>
            </a:endParaRPr>
          </a:p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803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CBEA-EE54-9240-8BCA-DAC2256C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42" y="286266"/>
            <a:ext cx="11105534" cy="1188720"/>
          </a:xfrm>
        </p:spPr>
        <p:txBody>
          <a:bodyPr>
            <a:normAutofit/>
          </a:bodyPr>
          <a:lstStyle/>
          <a:p>
            <a:r>
              <a:rPr lang="en-US" sz="5400" dirty="0"/>
              <a:t>What we need to do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2638044"/>
            <a:ext cx="11105534" cy="310198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Evaluate our course</a:t>
            </a:r>
          </a:p>
          <a:p>
            <a:r>
              <a:rPr lang="en-US" sz="4800" dirty="0">
                <a:solidFill>
                  <a:schemeClr val="bg1"/>
                </a:solidFill>
              </a:rPr>
              <a:t>Focus on what matters</a:t>
            </a:r>
          </a:p>
          <a:p>
            <a:r>
              <a:rPr lang="en-US" sz="4800" dirty="0">
                <a:solidFill>
                  <a:schemeClr val="bg1"/>
                </a:solidFill>
              </a:rPr>
              <a:t>Share the Gospel</a:t>
            </a:r>
          </a:p>
          <a:p>
            <a:r>
              <a:rPr lang="en-US" sz="4800" dirty="0">
                <a:solidFill>
                  <a:schemeClr val="bg1"/>
                </a:solidFill>
              </a:rPr>
              <a:t>Keep our eyes towards the Eastern sky</a:t>
            </a:r>
          </a:p>
          <a:p>
            <a:endParaRPr lang="en-US" sz="4800" dirty="0">
              <a:solidFill>
                <a:schemeClr val="bg1"/>
              </a:solidFill>
            </a:endParaRPr>
          </a:p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46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CBEA-EE54-9240-8BCA-DAC2256C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42" y="286266"/>
            <a:ext cx="11105534" cy="1188720"/>
          </a:xfrm>
        </p:spPr>
        <p:txBody>
          <a:bodyPr>
            <a:normAutofit/>
          </a:bodyPr>
          <a:lstStyle/>
          <a:p>
            <a:r>
              <a:rPr lang="en-US" sz="5400" dirty="0"/>
              <a:t>Similarities: Then and 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2638044"/>
            <a:ext cx="11105534" cy="310198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Change has occurred</a:t>
            </a:r>
          </a:p>
          <a:p>
            <a:r>
              <a:rPr lang="en-US" sz="4800" dirty="0">
                <a:solidFill>
                  <a:schemeClr val="bg1"/>
                </a:solidFill>
              </a:rPr>
              <a:t>There are more questions than answers</a:t>
            </a:r>
          </a:p>
          <a:p>
            <a:r>
              <a:rPr lang="en-US" sz="4800" dirty="0">
                <a:solidFill>
                  <a:schemeClr val="bg1"/>
                </a:solidFill>
              </a:rPr>
              <a:t>Tensions are high</a:t>
            </a:r>
          </a:p>
          <a:p>
            <a:r>
              <a:rPr lang="en-US" sz="4800" dirty="0">
                <a:solidFill>
                  <a:schemeClr val="bg1"/>
                </a:solidFill>
              </a:rPr>
              <a:t>People are complaining</a:t>
            </a:r>
          </a:p>
        </p:txBody>
      </p:sp>
    </p:spTree>
    <p:extLst>
      <p:ext uri="{BB962C8B-B14F-4D97-AF65-F5344CB8AC3E}">
        <p14:creationId xmlns:p14="http://schemas.microsoft.com/office/powerpoint/2010/main" val="1802019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CBEA-EE54-9240-8BCA-DAC2256C1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42" y="286266"/>
            <a:ext cx="11105534" cy="1188720"/>
          </a:xfrm>
        </p:spPr>
        <p:txBody>
          <a:bodyPr>
            <a:normAutofit/>
          </a:bodyPr>
          <a:lstStyle/>
          <a:p>
            <a:r>
              <a:rPr lang="en-US" sz="5400" dirty="0"/>
              <a:t>Numbers 14:1-12 (KJV)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1828800"/>
            <a:ext cx="11105534" cy="45892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1 And all the congregation lifted up their voice, and cried; and the people wept that night.</a:t>
            </a:r>
          </a:p>
        </p:txBody>
      </p:sp>
    </p:spTree>
    <p:extLst>
      <p:ext uri="{BB962C8B-B14F-4D97-AF65-F5344CB8AC3E}">
        <p14:creationId xmlns:p14="http://schemas.microsoft.com/office/powerpoint/2010/main" val="1786411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2  And all the children of Israel murmured against Moses and against Aaron: and the whole congregation said unto them, Would God that we had died in the land of Egypt! or would God we had died in this wilderness!</a:t>
            </a:r>
          </a:p>
        </p:txBody>
      </p:sp>
    </p:spTree>
    <p:extLst>
      <p:ext uri="{BB962C8B-B14F-4D97-AF65-F5344CB8AC3E}">
        <p14:creationId xmlns:p14="http://schemas.microsoft.com/office/powerpoint/2010/main" val="274209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3 And wherefore hath the Lord brought us unto this land, to fall by the sword, that our wives and our children should be a prey? were it not better for us to return into Egypt?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4 And they said one to another, Let us make a captain, and let us return into Egypt.</a:t>
            </a:r>
          </a:p>
        </p:txBody>
      </p:sp>
    </p:spTree>
    <p:extLst>
      <p:ext uri="{BB962C8B-B14F-4D97-AF65-F5344CB8AC3E}">
        <p14:creationId xmlns:p14="http://schemas.microsoft.com/office/powerpoint/2010/main" val="150761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5 Then Moses and Aaron fell on their faces before all the assembly of the congregation of the children of Israel.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6 And Joshua the son of Nun, and Caleb the son of </a:t>
            </a:r>
            <a:r>
              <a:rPr lang="en-US" sz="4800" dirty="0" err="1">
                <a:solidFill>
                  <a:schemeClr val="bg1"/>
                </a:solidFill>
              </a:rPr>
              <a:t>Jephunneh</a:t>
            </a:r>
            <a:r>
              <a:rPr lang="en-US" sz="4800" dirty="0">
                <a:solidFill>
                  <a:schemeClr val="bg1"/>
                </a:solidFill>
              </a:rPr>
              <a:t>, which were of them that searched the land, rent their clothes:</a:t>
            </a:r>
          </a:p>
        </p:txBody>
      </p:sp>
    </p:spTree>
    <p:extLst>
      <p:ext uri="{BB962C8B-B14F-4D97-AF65-F5344CB8AC3E}">
        <p14:creationId xmlns:p14="http://schemas.microsoft.com/office/powerpoint/2010/main" val="3638957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7 And they </a:t>
            </a:r>
            <a:r>
              <a:rPr lang="en-US" sz="4800" dirty="0" err="1">
                <a:solidFill>
                  <a:schemeClr val="bg1"/>
                </a:solidFill>
              </a:rPr>
              <a:t>spake</a:t>
            </a:r>
            <a:r>
              <a:rPr lang="en-US" sz="4800" dirty="0">
                <a:solidFill>
                  <a:schemeClr val="bg1"/>
                </a:solidFill>
              </a:rPr>
              <a:t> unto all the company of the children of Israel, saying, The land, which we passed through to search it, is an exceeding good land.</a:t>
            </a:r>
          </a:p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8 If the Lord delight in us, then he will bring us into this land, and give it us; a land which </a:t>
            </a:r>
            <a:r>
              <a:rPr lang="en-US" sz="4800" dirty="0" err="1">
                <a:solidFill>
                  <a:schemeClr val="bg1"/>
                </a:solidFill>
              </a:rPr>
              <a:t>floweth</a:t>
            </a:r>
            <a:r>
              <a:rPr lang="en-US" sz="4800" dirty="0">
                <a:solidFill>
                  <a:schemeClr val="bg1"/>
                </a:solidFill>
              </a:rPr>
              <a:t> with milk and honey.</a:t>
            </a:r>
          </a:p>
        </p:txBody>
      </p:sp>
    </p:spTree>
    <p:extLst>
      <p:ext uri="{BB962C8B-B14F-4D97-AF65-F5344CB8AC3E}">
        <p14:creationId xmlns:p14="http://schemas.microsoft.com/office/powerpoint/2010/main" val="21133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9 Only rebel not ye against the Lord, neither fear ye the people of the land; for they are bread for us: their </a:t>
            </a:r>
            <a:r>
              <a:rPr lang="en-US" sz="4800" dirty="0" err="1">
                <a:solidFill>
                  <a:schemeClr val="bg1"/>
                </a:solidFill>
              </a:rPr>
              <a:t>defence</a:t>
            </a:r>
            <a:r>
              <a:rPr lang="en-US" sz="4800" dirty="0">
                <a:solidFill>
                  <a:schemeClr val="bg1"/>
                </a:solidFill>
              </a:rPr>
              <a:t> is departed from them, and the Lord is with us: fear them not.</a:t>
            </a:r>
          </a:p>
        </p:txBody>
      </p:sp>
    </p:spTree>
    <p:extLst>
      <p:ext uri="{BB962C8B-B14F-4D97-AF65-F5344CB8AC3E}">
        <p14:creationId xmlns:p14="http://schemas.microsoft.com/office/powerpoint/2010/main" val="82542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B4970-9C65-CD41-9EA2-175828F01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2" y="345058"/>
            <a:ext cx="11105534" cy="60729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solidFill>
                  <a:schemeClr val="bg1"/>
                </a:solidFill>
              </a:rPr>
              <a:t>10 But all the congregation bade stone them with stones. And the glory of the Lord appeared in the tabernacle of the congregation before all the children of Israel.</a:t>
            </a:r>
          </a:p>
        </p:txBody>
      </p:sp>
    </p:spTree>
    <p:extLst>
      <p:ext uri="{BB962C8B-B14F-4D97-AF65-F5344CB8AC3E}">
        <p14:creationId xmlns:p14="http://schemas.microsoft.com/office/powerpoint/2010/main" val="225074309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{34D73B5A-FC7E-2D46-BF69-E59DF03929FE}tf10001120</Template>
  <TotalTime>37</TotalTime>
  <Words>575</Words>
  <Application>Microsoft Macintosh PowerPoint</Application>
  <PresentationFormat>Widescreen</PresentationFormat>
  <Paragraphs>38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Parcel</vt:lpstr>
      <vt:lpstr>Things to do While Wondering in the Desert</vt:lpstr>
      <vt:lpstr>Similarities: Then and now</vt:lpstr>
      <vt:lpstr>Numbers 14:1-12 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They did</vt:lpstr>
      <vt:lpstr>What they should have done</vt:lpstr>
      <vt:lpstr>What we need to do now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Things to do While Wondering in the Desert</dc:title>
  <dc:creator>Young, Joel</dc:creator>
  <cp:lastModifiedBy>Summers Baptist Church</cp:lastModifiedBy>
  <cp:revision>5</cp:revision>
  <dcterms:created xsi:type="dcterms:W3CDTF">2020-07-26T01:06:48Z</dcterms:created>
  <dcterms:modified xsi:type="dcterms:W3CDTF">2020-07-26T02:11:41Z</dcterms:modified>
</cp:coreProperties>
</file>