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0" r:id="rId3"/>
    <p:sldId id="269" r:id="rId4"/>
    <p:sldId id="271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1" d="100"/>
          <a:sy n="61" d="100"/>
        </p:scale>
        <p:origin x="108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635EFD5-D6BE-450F-8C95-7A2CF87B65ED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3E21B086-AC24-4FDF-9834-5BA57DF80D5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1CFD53F4-6CAF-4104-ACE4-BF40A73449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EA94687E-FF58-4E53-A9A8-14F28590D9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B8A2CEF3-DA67-476A-9A4E-2A08E692DF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405BBCB6-B4B3-49A0-A6BF-CF67D1137D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4345BB14-3017-4450-AF78-89DEF47E7A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8E756CE2-2126-4CE5-8FF7-54269FD751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97B7400D-1932-43EB-8FB8-14AC28A7A5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00BA56F-0965-4126-8977-E6FE75DB33E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302A858-7B0C-4DFE-9BD4-2432725B6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99EF64F-829B-48B4-8A23-330DC2439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4412AB0-0DD8-4650-963D-945F993702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99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D49272-8B9E-4EFF-A794-E19B6B478B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B7112A-587E-4BBD-9D1F-082B143134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AD67C-5274-418A-9364-96E4763F085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70934F6-56CF-45CE-A09A-34E225C523B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0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585D529-5991-499A-B48B-042A075572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0619BE-676E-4617-AA5C-F3DD5C6AD8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7EC9F-10BF-4ED8-8645-992C04F84B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BD444D6-8369-4268-901B-C2DEAA64D69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5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795D213-54FD-48EB-9FC1-B45509764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983C31-01F6-4742-A25C-017165DEA8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B64B0-EF52-4F53-AE4B-8896F5832C6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ADA7F54-0D9B-472E-86F8-8F8D8A9A484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6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63735E-1647-41E6-A307-FB10EEEF2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4C16839-551C-4418-BA71-37B23C752A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CA8D6-C5F1-4BB0-9E1B-D947D30FFF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AFEC56F-D59D-435E-860A-A65313E0C92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6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1F44F6A-FB47-4F47-B1B5-DE08FEFA6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F70B750-4CA1-4EE2-94FB-B9FB1A8374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5A7B1-88B3-442B-BF11-2A256B52801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BA9C26C-151D-4651-BBE3-84494328FAA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52DE023-1295-479E-8B99-B5F68E703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116C0D-6F94-4698-9FC4-64423A722B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4F1D4D-AA18-444F-B4D6-7569F3CD0C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A6382C93-E883-4FC5-9839-B3257CB888C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D96832-80A5-424E-8D30-CEFC43C8E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F32D57-1FB2-48E2-B8F1-D98FD5C86B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68F8F-7BDB-4DF7-8B56-F197DA9C91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DA45947-A93A-488A-BD55-599799B0847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2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43787C5-D1CE-496E-9ABC-99EF16307D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C1345BC-A96B-430C-B65A-85F2BB526E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05D47-B4CF-4783-8165-7292977A08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8666F53-FF77-4B71-BD11-09304012147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9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BCCC25-4B2F-4587-8B4F-74B8A3E49F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4A6F51C-4AAC-4539-886F-05F43AE827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93524-95A3-4AA4-94CA-EFFEAF0B90A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2ADC8DF-4D03-48B8-B32F-A6ADB201D3A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D5BF6E2-EEEB-49DD-BEC3-898B8C04C3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B1368E1-68AA-4444-BB16-1BB3A6629F0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9D45C-E784-4B03-A44C-631638479D3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5AD7DD7-288B-4423-A791-E171B946D5A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5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B2BA6CC-F42B-4773-8FD9-4A87C99F1B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7EBBEC2-3AEC-44EC-AAB2-D912D00362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D26C36C8-7D8F-44F5-938D-0BE00FC4049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8AB3C3EB-2099-4359-A135-565D4D396BB8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6661693D-E011-44FD-B26C-61CFDA4B007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0FB5E13F-BA42-4EE8-AA85-A531E6EDD7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0736CAF4-CA45-445C-B376-16D8C5A615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8FD3A4EA-D526-41A1-B7BC-33A1503C2C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3" name="Freeform 9">
                <a:extLst>
                  <a:ext uri="{FF2B5EF4-FFF2-40B4-BE49-F238E27FC236}">
                    <a16:creationId xmlns:a16="http://schemas.microsoft.com/office/drawing/2014/main" id="{4FC8B83D-EABF-4726-B659-4BC4835703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C555929D-B43A-48E9-89A4-EADECA5DC3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5E05D89C-4324-4A3E-815A-9BDDEBAD081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5C5AEC38-0C06-4C47-AFAA-6E05F9448C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4E567365-63AD-44AF-8008-0FECC5287C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AEF603E-E47F-430C-B7B4-AC915AE9D8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17C886E9-24B8-4332-9290-6C9B382D2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8244B1A-0590-4D84-B0DD-8FBE70D286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762000"/>
            <a:ext cx="7772400" cy="35814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4400" dirty="0"/>
              <a:t>When Christmas Is </a:t>
            </a:r>
            <a:br>
              <a:rPr lang="en-US" sz="4400" dirty="0"/>
            </a:br>
            <a:r>
              <a:rPr lang="en-US" sz="4400" dirty="0"/>
              <a:t>Painful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Matthew 2:13-23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6FD572A-67A0-4B13-8288-0C616B4FA2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03979D95-2968-44C2-89F8-8A2328A30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1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       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</a:t>
            </a:r>
          </a:p>
          <a:p>
            <a:pPr eaLnBrk="1" hangingPunct="1">
              <a:buFontTx/>
              <a:buChar char="•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1F7D97-9666-44F5-9A4D-A7812709D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Christmas Can Be Full of Hassles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F8C1C-403F-4318-B952-04F2E78DE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5400" b="1" dirty="0"/>
              <a:t>The First Hassle Was from Within</a:t>
            </a:r>
          </a:p>
          <a:p>
            <a:pPr>
              <a:defRPr/>
            </a:pPr>
            <a:r>
              <a:rPr lang="en-US" sz="5400" b="1" dirty="0"/>
              <a:t>The Next Hassle Was from Without</a:t>
            </a:r>
            <a:endParaRPr lang="en-US" sz="5400" dirty="0"/>
          </a:p>
          <a:p>
            <a:pPr>
              <a:defRPr/>
            </a:pPr>
            <a:r>
              <a:rPr lang="en-US" sz="5400" b="1" dirty="0"/>
              <a:t>The Final Hassle Was Circumstantial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19E9F3-638C-484D-91FD-36C35C0DE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Christmas Can Be Full of Hurt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2D91-7ACD-42A2-A581-0EA48A095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953000"/>
          </a:xfrm>
        </p:spPr>
        <p:txBody>
          <a:bodyPr/>
          <a:lstStyle/>
          <a:p>
            <a:pPr>
              <a:defRPr/>
            </a:pPr>
            <a:r>
              <a:rPr lang="en-US" sz="5400" b="1" dirty="0"/>
              <a:t>Christmas Can Be Painful</a:t>
            </a:r>
            <a:endParaRPr lang="en-US" sz="5400" dirty="0"/>
          </a:p>
          <a:p>
            <a:pPr>
              <a:defRPr/>
            </a:pPr>
            <a:r>
              <a:rPr lang="en-US" sz="5400" b="1" dirty="0"/>
              <a:t>Christmas May Be Lonely for Some</a:t>
            </a:r>
          </a:p>
          <a:p>
            <a:pPr>
              <a:defRPr/>
            </a:pPr>
            <a:r>
              <a:rPr lang="en-US" sz="5400" b="1" dirty="0"/>
              <a:t>Christmas May Add More Hurt</a:t>
            </a:r>
            <a:endParaRPr lang="en-US" sz="5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8DDF9E-F8A8-4016-824F-A4EE5E5C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Christmas Can Be Full of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5256-92EB-4FAA-9844-385886476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953000"/>
          </a:xfrm>
        </p:spPr>
        <p:txBody>
          <a:bodyPr/>
          <a:lstStyle/>
          <a:p>
            <a:pPr>
              <a:defRPr/>
            </a:pPr>
            <a:r>
              <a:rPr lang="en-US" sz="5400" b="1" dirty="0"/>
              <a:t>Hopeless People Are Everywhere</a:t>
            </a:r>
            <a:endParaRPr lang="en-US" sz="5400" dirty="0"/>
          </a:p>
          <a:p>
            <a:pPr>
              <a:defRPr/>
            </a:pPr>
            <a:r>
              <a:rPr lang="en-US" sz="5400" b="1" dirty="0"/>
              <a:t>There Is No Hope in this World</a:t>
            </a:r>
          </a:p>
          <a:p>
            <a:pPr>
              <a:defRPr/>
            </a:pPr>
            <a:r>
              <a:rPr lang="en-US" sz="5400" b="1" dirty="0"/>
              <a:t>Jesus is the Hope Of Christmas</a:t>
            </a:r>
            <a:endParaRPr lang="en-US" sz="5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1052</TotalTime>
  <Words>71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Garamond</vt:lpstr>
      <vt:lpstr>Wingdings</vt:lpstr>
      <vt:lpstr>Stream</vt:lpstr>
      <vt:lpstr> When Christmas Is  Painful  Matthew 2:13-23    </vt:lpstr>
      <vt:lpstr>Christmas Can Be Full of Hassles</vt:lpstr>
      <vt:lpstr>Christmas Can Be Full of Hurt</vt:lpstr>
      <vt:lpstr>Christmas Can Be Full of Hope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Young, Joel</cp:lastModifiedBy>
  <cp:revision>80</cp:revision>
  <dcterms:created xsi:type="dcterms:W3CDTF">2005-12-05T18:33:46Z</dcterms:created>
  <dcterms:modified xsi:type="dcterms:W3CDTF">2018-12-02T17:33:16Z</dcterms:modified>
</cp:coreProperties>
</file>