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01/22/2017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/>
              <a:t>What It Means To Walk With God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586462"/>
          </a:xfrm>
        </p:spPr>
        <p:txBody>
          <a:bodyPr>
            <a:normAutofit/>
          </a:bodyPr>
          <a:lstStyle/>
          <a:p>
            <a:pPr algn="ctr"/>
            <a:r>
              <a:rPr lang="en-US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Genesis 5:21-24</a:t>
            </a:r>
          </a:p>
          <a:p>
            <a:pPr algn="ctr"/>
            <a:r>
              <a:rPr lang="en-US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Hebrews 11:5-6</a:t>
            </a:r>
          </a:p>
          <a:p>
            <a:pPr algn="ctr"/>
            <a:endParaRPr lang="en-US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Genesis 5:21-24 (KJV)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000" dirty="0" smtClean="0"/>
              <a:t>And Enoch lived sixty and five years, and begat Methuselah:</a:t>
            </a:r>
          </a:p>
          <a:p>
            <a:pPr marL="852678" indent="-742950">
              <a:buFont typeface="+mj-lt"/>
              <a:buAutoNum type="arabicParenR" startAt="21"/>
            </a:pPr>
            <a:r>
              <a:rPr lang="en-US" sz="4000" dirty="0" smtClean="0"/>
              <a:t>And </a:t>
            </a:r>
            <a:r>
              <a:rPr lang="en-US" sz="4000" dirty="0" smtClean="0"/>
              <a:t>Enoch walked with God after he begat Methuselah three hundred years, and begat sons and daughters: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3"/>
            </a:pPr>
            <a:r>
              <a:rPr lang="en-US" sz="4000" dirty="0" smtClean="0"/>
              <a:t>And all the days of Enoch were three hundred sixty and five years:</a:t>
            </a:r>
          </a:p>
          <a:p>
            <a:pPr marL="852678" indent="-742950">
              <a:buFont typeface="+mj-lt"/>
              <a:buAutoNum type="arabicParenR" startAt="23"/>
            </a:pPr>
            <a:r>
              <a:rPr lang="en-US" sz="4000" dirty="0" smtClean="0"/>
              <a:t>And </a:t>
            </a:r>
            <a:r>
              <a:rPr lang="en-US" sz="4000" dirty="0" smtClean="0"/>
              <a:t>Enoch walked with God: and he was not; for God took him.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Hebrews 11:5-6 (KJV)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Font typeface="+mj-lt"/>
              <a:buAutoNum type="arabicParenR" startAt="5"/>
            </a:pPr>
            <a:r>
              <a:rPr lang="en-US" sz="4000" dirty="0" smtClean="0"/>
              <a:t>By faith Enoch was translated that he should not see death; and was not found, because God had translated him: for before his translation he had this testimony, that he pleased God.</a:t>
            </a:r>
          </a:p>
          <a:p>
            <a:pPr marL="852678" indent="-742950">
              <a:buFont typeface="+mj-lt"/>
              <a:buAutoNum type="arabicParenR" startAt="5"/>
            </a:pPr>
            <a:r>
              <a:rPr lang="en-US" sz="4000" dirty="0" smtClean="0"/>
              <a:t>But </a:t>
            </a:r>
            <a:r>
              <a:rPr lang="en-US" sz="4000" dirty="0" smtClean="0"/>
              <a:t>without faith it is impossible to please him: for he that cometh to God must believe that he is, and that he is a </a:t>
            </a:r>
            <a:r>
              <a:rPr lang="en-US" sz="4000" dirty="0" err="1" smtClean="0"/>
              <a:t>rewarder</a:t>
            </a:r>
            <a:r>
              <a:rPr lang="en-US" sz="4000" dirty="0" smtClean="0"/>
              <a:t> of them that diligently seek him.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What It Means to Walk with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Is A Walk of </a:t>
            </a:r>
            <a:r>
              <a:rPr lang="en-US" sz="4000" b="1" dirty="0" smtClean="0"/>
              <a:t>Faith</a:t>
            </a:r>
            <a:endParaRPr lang="en-US" sz="4000" b="1" dirty="0" smtClean="0"/>
          </a:p>
          <a:p>
            <a:r>
              <a:rPr lang="en-US" sz="4000" b="1" dirty="0" smtClean="0"/>
              <a:t>It Is A Walk of </a:t>
            </a:r>
            <a:r>
              <a:rPr lang="en-US" sz="4000" b="1" dirty="0" smtClean="0"/>
              <a:t>Fellowship</a:t>
            </a:r>
            <a:endParaRPr lang="en-US" sz="4000" b="1" dirty="0" smtClean="0"/>
          </a:p>
          <a:p>
            <a:r>
              <a:rPr lang="en-US" sz="4000" b="1" dirty="0" smtClean="0"/>
              <a:t>It Is A Walk of </a:t>
            </a:r>
            <a:r>
              <a:rPr lang="en-US" sz="4000" b="1" dirty="0" smtClean="0"/>
              <a:t>Faithfulness</a:t>
            </a:r>
            <a:endParaRPr lang="en-US" sz="4000" b="1" dirty="0" smtClean="0"/>
          </a:p>
          <a:p>
            <a:r>
              <a:rPr lang="en-US" sz="4000" b="1" dirty="0" smtClean="0"/>
              <a:t>It Is A Walk of Fruitfulness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185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What It Means To Walk With God</vt:lpstr>
      <vt:lpstr>Genesis 5:21-24 (KJV)</vt:lpstr>
      <vt:lpstr>Slide 3</vt:lpstr>
      <vt:lpstr>Hebrews 11:5-6 (KJV)</vt:lpstr>
      <vt:lpstr>What It Means to Walk with God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xeon</cp:lastModifiedBy>
  <cp:revision>10</cp:revision>
  <dcterms:created xsi:type="dcterms:W3CDTF">2010-10-31T05:03:18Z</dcterms:created>
  <dcterms:modified xsi:type="dcterms:W3CDTF">2017-01-22T15:44:27Z</dcterms:modified>
</cp:coreProperties>
</file>