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jpeg"/><Relationship Id="rId6" Type="http://schemas.openxmlformats.org/officeDocument/2006/relationships/image" Target="../media/image2.jpeg"/><Relationship Id="rId7"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tif"/><Relationship Id="rId7" Type="http://schemas.openxmlformats.org/officeDocument/2006/relationships/image" Target="../media/image1.jpeg"/><Relationship Id="rId8" Type="http://schemas.openxmlformats.org/officeDocument/2006/relationships/image" Target="../media/image2.jpeg"/><Relationship Id="rId9"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tif"/><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jpeg"/><Relationship Id="rId7" Type="http://schemas.openxmlformats.org/officeDocument/2006/relationships/image" Target="../media/image2.jpe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2.tif"/><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jpeg"/><Relationship Id="rId9" Type="http://schemas.openxmlformats.org/officeDocument/2006/relationships/image" Target="../media/image2.jpeg"/><Relationship Id="rId10" Type="http://schemas.openxmlformats.org/officeDocument/2006/relationships/image" Target="../media/image3.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tif"/><Relationship Id="rId5" Type="http://schemas.openxmlformats.org/officeDocument/2006/relationships/image" Target="../media/image2.tif"/><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4.png"/><Relationship Id="rId9" Type="http://schemas.openxmlformats.org/officeDocument/2006/relationships/image" Target="../media/image2.jpeg"/><Relationship Id="rId10" Type="http://schemas.openxmlformats.org/officeDocument/2006/relationships/image" Target="../media/image1.jpeg"/><Relationship Id="rId11" Type="http://schemas.openxmlformats.org/officeDocument/2006/relationships/image" Target="../media/image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1.tif"/><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19" name="droppedImage.png"/>
          <p:cNvPicPr>
            <a:picLocks noChangeAspect="1"/>
          </p:cNvPicPr>
          <p:nvPr/>
        </p:nvPicPr>
        <p:blipFill>
          <a:blip r:embed="rId2">
            <a:extLst/>
          </a:blip>
          <a:srcRect l="1027" t="258" r="353" b="47055"/>
          <a:stretch>
            <a:fillRect/>
          </a:stretch>
        </p:blipFill>
        <p:spPr>
          <a:xfrm>
            <a:off x="459511" y="2585089"/>
            <a:ext cx="12085778" cy="7970089"/>
          </a:xfrm>
          <a:custGeom>
            <a:avLst/>
            <a:gdLst/>
            <a:ahLst/>
            <a:cxnLst>
              <a:cxn ang="0">
                <a:pos x="wd2" y="hd2"/>
              </a:cxn>
              <a:cxn ang="5400000">
                <a:pos x="wd2" y="hd2"/>
              </a:cxn>
              <a:cxn ang="10800000">
                <a:pos x="wd2" y="hd2"/>
              </a:cxn>
              <a:cxn ang="16200000">
                <a:pos x="wd2" y="hd2"/>
              </a:cxn>
            </a:cxnLst>
            <a:rect l="0" t="0" r="r" b="b"/>
            <a:pathLst>
              <a:path w="21594" h="21579" fill="norm" stroke="1" extrusionOk="0">
                <a:moveTo>
                  <a:pt x="11671" y="0"/>
                </a:moveTo>
                <a:cubicBezTo>
                  <a:pt x="11612" y="-3"/>
                  <a:pt x="11553" y="38"/>
                  <a:pt x="11511" y="121"/>
                </a:cubicBezTo>
                <a:cubicBezTo>
                  <a:pt x="11474" y="198"/>
                  <a:pt x="11473" y="221"/>
                  <a:pt x="11502" y="558"/>
                </a:cubicBezTo>
                <a:cubicBezTo>
                  <a:pt x="11535" y="931"/>
                  <a:pt x="11525" y="1015"/>
                  <a:pt x="11451" y="980"/>
                </a:cubicBezTo>
                <a:cubicBezTo>
                  <a:pt x="11413" y="962"/>
                  <a:pt x="10948" y="955"/>
                  <a:pt x="10640" y="969"/>
                </a:cubicBezTo>
                <a:cubicBezTo>
                  <a:pt x="10406" y="980"/>
                  <a:pt x="10402" y="971"/>
                  <a:pt x="10455" y="565"/>
                </a:cubicBezTo>
                <a:cubicBezTo>
                  <a:pt x="10502" y="199"/>
                  <a:pt x="10492" y="105"/>
                  <a:pt x="10394" y="34"/>
                </a:cubicBezTo>
                <a:cubicBezTo>
                  <a:pt x="10318" y="-21"/>
                  <a:pt x="10249" y="-10"/>
                  <a:pt x="10178" y="69"/>
                </a:cubicBezTo>
                <a:cubicBezTo>
                  <a:pt x="10141" y="110"/>
                  <a:pt x="10137" y="145"/>
                  <a:pt x="10144" y="337"/>
                </a:cubicBezTo>
                <a:cubicBezTo>
                  <a:pt x="10149" y="459"/>
                  <a:pt x="10154" y="651"/>
                  <a:pt x="10155" y="764"/>
                </a:cubicBezTo>
                <a:lnTo>
                  <a:pt x="10157" y="969"/>
                </a:lnTo>
                <a:lnTo>
                  <a:pt x="9997" y="969"/>
                </a:lnTo>
                <a:cubicBezTo>
                  <a:pt x="9909" y="969"/>
                  <a:pt x="9784" y="969"/>
                  <a:pt x="9719" y="967"/>
                </a:cubicBezTo>
                <a:cubicBezTo>
                  <a:pt x="9654" y="965"/>
                  <a:pt x="9505" y="968"/>
                  <a:pt x="9387" y="972"/>
                </a:cubicBezTo>
                <a:cubicBezTo>
                  <a:pt x="9269" y="977"/>
                  <a:pt x="9150" y="969"/>
                  <a:pt x="9122" y="955"/>
                </a:cubicBezTo>
                <a:cubicBezTo>
                  <a:pt x="9073" y="930"/>
                  <a:pt x="9072" y="923"/>
                  <a:pt x="9087" y="679"/>
                </a:cubicBezTo>
                <a:cubicBezTo>
                  <a:pt x="9116" y="207"/>
                  <a:pt x="9099" y="121"/>
                  <a:pt x="8981" y="121"/>
                </a:cubicBezTo>
                <a:cubicBezTo>
                  <a:pt x="8865" y="121"/>
                  <a:pt x="8844" y="233"/>
                  <a:pt x="8879" y="665"/>
                </a:cubicBezTo>
                <a:cubicBezTo>
                  <a:pt x="8892" y="826"/>
                  <a:pt x="8890" y="917"/>
                  <a:pt x="8875" y="947"/>
                </a:cubicBezTo>
                <a:cubicBezTo>
                  <a:pt x="8862" y="971"/>
                  <a:pt x="8790" y="1013"/>
                  <a:pt x="8713" y="1042"/>
                </a:cubicBezTo>
                <a:cubicBezTo>
                  <a:pt x="8523" y="1114"/>
                  <a:pt x="8224" y="1251"/>
                  <a:pt x="8147" y="1303"/>
                </a:cubicBezTo>
                <a:cubicBezTo>
                  <a:pt x="8111" y="1327"/>
                  <a:pt x="8039" y="1363"/>
                  <a:pt x="7987" y="1384"/>
                </a:cubicBezTo>
                <a:cubicBezTo>
                  <a:pt x="7934" y="1404"/>
                  <a:pt x="7849" y="1449"/>
                  <a:pt x="7799" y="1484"/>
                </a:cubicBezTo>
                <a:cubicBezTo>
                  <a:pt x="7749" y="1518"/>
                  <a:pt x="7697" y="1546"/>
                  <a:pt x="7682" y="1546"/>
                </a:cubicBezTo>
                <a:cubicBezTo>
                  <a:pt x="7666" y="1546"/>
                  <a:pt x="7597" y="1590"/>
                  <a:pt x="7526" y="1643"/>
                </a:cubicBezTo>
                <a:cubicBezTo>
                  <a:pt x="7456" y="1696"/>
                  <a:pt x="7382" y="1739"/>
                  <a:pt x="7362" y="1740"/>
                </a:cubicBezTo>
                <a:cubicBezTo>
                  <a:pt x="7342" y="1740"/>
                  <a:pt x="7289" y="1771"/>
                  <a:pt x="7246" y="1808"/>
                </a:cubicBezTo>
                <a:cubicBezTo>
                  <a:pt x="7202" y="1846"/>
                  <a:pt x="7121" y="1903"/>
                  <a:pt x="7065" y="1936"/>
                </a:cubicBezTo>
                <a:cubicBezTo>
                  <a:pt x="6965" y="1996"/>
                  <a:pt x="6785" y="2114"/>
                  <a:pt x="6725" y="2159"/>
                </a:cubicBezTo>
                <a:cubicBezTo>
                  <a:pt x="6379" y="2418"/>
                  <a:pt x="6141" y="2613"/>
                  <a:pt x="5896" y="2839"/>
                </a:cubicBezTo>
                <a:cubicBezTo>
                  <a:pt x="5787" y="2939"/>
                  <a:pt x="5641" y="3072"/>
                  <a:pt x="5571" y="3134"/>
                </a:cubicBezTo>
                <a:cubicBezTo>
                  <a:pt x="5297" y="3380"/>
                  <a:pt x="4567" y="4216"/>
                  <a:pt x="4245" y="4654"/>
                </a:cubicBezTo>
                <a:cubicBezTo>
                  <a:pt x="3895" y="5131"/>
                  <a:pt x="3352" y="5991"/>
                  <a:pt x="3110" y="6456"/>
                </a:cubicBezTo>
                <a:cubicBezTo>
                  <a:pt x="3036" y="6598"/>
                  <a:pt x="2922" y="6816"/>
                  <a:pt x="2856" y="6940"/>
                </a:cubicBezTo>
                <a:cubicBezTo>
                  <a:pt x="2730" y="7179"/>
                  <a:pt x="2693" y="7257"/>
                  <a:pt x="2468" y="7760"/>
                </a:cubicBezTo>
                <a:cubicBezTo>
                  <a:pt x="2196" y="8367"/>
                  <a:pt x="2045" y="8726"/>
                  <a:pt x="1961" y="8967"/>
                </a:cubicBezTo>
                <a:cubicBezTo>
                  <a:pt x="1915" y="9101"/>
                  <a:pt x="1840" y="9312"/>
                  <a:pt x="1795" y="9437"/>
                </a:cubicBezTo>
                <a:cubicBezTo>
                  <a:pt x="1710" y="9673"/>
                  <a:pt x="1558" y="10133"/>
                  <a:pt x="1500" y="10327"/>
                </a:cubicBezTo>
                <a:cubicBezTo>
                  <a:pt x="1482" y="10390"/>
                  <a:pt x="1428" y="10571"/>
                  <a:pt x="1381" y="10729"/>
                </a:cubicBezTo>
                <a:cubicBezTo>
                  <a:pt x="1333" y="10888"/>
                  <a:pt x="1293" y="11030"/>
                  <a:pt x="1293" y="11046"/>
                </a:cubicBezTo>
                <a:cubicBezTo>
                  <a:pt x="1293" y="11062"/>
                  <a:pt x="1277" y="11113"/>
                  <a:pt x="1257" y="11159"/>
                </a:cubicBezTo>
                <a:cubicBezTo>
                  <a:pt x="1237" y="11205"/>
                  <a:pt x="1204" y="11314"/>
                  <a:pt x="1183" y="11401"/>
                </a:cubicBezTo>
                <a:cubicBezTo>
                  <a:pt x="1162" y="11488"/>
                  <a:pt x="1126" y="11629"/>
                  <a:pt x="1105" y="11714"/>
                </a:cubicBezTo>
                <a:cubicBezTo>
                  <a:pt x="1051" y="11922"/>
                  <a:pt x="1050" y="11927"/>
                  <a:pt x="985" y="12223"/>
                </a:cubicBezTo>
                <a:cubicBezTo>
                  <a:pt x="954" y="12365"/>
                  <a:pt x="920" y="12512"/>
                  <a:pt x="909" y="12547"/>
                </a:cubicBezTo>
                <a:cubicBezTo>
                  <a:pt x="838" y="12784"/>
                  <a:pt x="584" y="14068"/>
                  <a:pt x="515" y="14541"/>
                </a:cubicBezTo>
                <a:cubicBezTo>
                  <a:pt x="500" y="14639"/>
                  <a:pt x="483" y="14741"/>
                  <a:pt x="476" y="14767"/>
                </a:cubicBezTo>
                <a:cubicBezTo>
                  <a:pt x="469" y="14794"/>
                  <a:pt x="459" y="14859"/>
                  <a:pt x="453" y="14912"/>
                </a:cubicBezTo>
                <a:cubicBezTo>
                  <a:pt x="448" y="14966"/>
                  <a:pt x="427" y="15112"/>
                  <a:pt x="408" y="15237"/>
                </a:cubicBezTo>
                <a:cubicBezTo>
                  <a:pt x="323" y="15800"/>
                  <a:pt x="215" y="16682"/>
                  <a:pt x="192" y="17002"/>
                </a:cubicBezTo>
                <a:cubicBezTo>
                  <a:pt x="185" y="17100"/>
                  <a:pt x="171" y="17261"/>
                  <a:pt x="160" y="17359"/>
                </a:cubicBezTo>
                <a:cubicBezTo>
                  <a:pt x="150" y="17457"/>
                  <a:pt x="131" y="17676"/>
                  <a:pt x="118" y="17845"/>
                </a:cubicBezTo>
                <a:cubicBezTo>
                  <a:pt x="106" y="18014"/>
                  <a:pt x="87" y="18284"/>
                  <a:pt x="75" y="18445"/>
                </a:cubicBezTo>
                <a:cubicBezTo>
                  <a:pt x="63" y="18605"/>
                  <a:pt x="48" y="18839"/>
                  <a:pt x="42" y="18964"/>
                </a:cubicBezTo>
                <a:cubicBezTo>
                  <a:pt x="35" y="19088"/>
                  <a:pt x="21" y="19351"/>
                  <a:pt x="11" y="19547"/>
                </a:cubicBezTo>
                <a:cubicBezTo>
                  <a:pt x="-3" y="19826"/>
                  <a:pt x="-2" y="20769"/>
                  <a:pt x="7" y="21579"/>
                </a:cubicBezTo>
                <a:lnTo>
                  <a:pt x="21591" y="21579"/>
                </a:lnTo>
                <a:cubicBezTo>
                  <a:pt x="21597" y="20772"/>
                  <a:pt x="21594" y="19556"/>
                  <a:pt x="21581" y="19271"/>
                </a:cubicBezTo>
                <a:cubicBezTo>
                  <a:pt x="21572" y="19084"/>
                  <a:pt x="21559" y="18792"/>
                  <a:pt x="21553" y="18623"/>
                </a:cubicBezTo>
                <a:cubicBezTo>
                  <a:pt x="21527" y="17902"/>
                  <a:pt x="21421" y="16599"/>
                  <a:pt x="21327" y="15837"/>
                </a:cubicBezTo>
                <a:cubicBezTo>
                  <a:pt x="21315" y="15739"/>
                  <a:pt x="21298" y="15585"/>
                  <a:pt x="21288" y="15496"/>
                </a:cubicBezTo>
                <a:cubicBezTo>
                  <a:pt x="21279" y="15407"/>
                  <a:pt x="21266" y="15312"/>
                  <a:pt x="21259" y="15285"/>
                </a:cubicBezTo>
                <a:cubicBezTo>
                  <a:pt x="21253" y="15259"/>
                  <a:pt x="21232" y="15121"/>
                  <a:pt x="21212" y="14978"/>
                </a:cubicBezTo>
                <a:cubicBezTo>
                  <a:pt x="21167" y="14655"/>
                  <a:pt x="21055" y="13974"/>
                  <a:pt x="21031" y="13881"/>
                </a:cubicBezTo>
                <a:cubicBezTo>
                  <a:pt x="21021" y="13843"/>
                  <a:pt x="21002" y="13745"/>
                  <a:pt x="20989" y="13665"/>
                </a:cubicBezTo>
                <a:cubicBezTo>
                  <a:pt x="20937" y="13362"/>
                  <a:pt x="20897" y="13162"/>
                  <a:pt x="20879" y="13107"/>
                </a:cubicBezTo>
                <a:cubicBezTo>
                  <a:pt x="20868" y="13076"/>
                  <a:pt x="20859" y="13007"/>
                  <a:pt x="20859" y="12955"/>
                </a:cubicBezTo>
                <a:cubicBezTo>
                  <a:pt x="20859" y="12902"/>
                  <a:pt x="20849" y="12850"/>
                  <a:pt x="20837" y="12839"/>
                </a:cubicBezTo>
                <a:cubicBezTo>
                  <a:pt x="20826" y="12828"/>
                  <a:pt x="20816" y="12796"/>
                  <a:pt x="20816" y="12769"/>
                </a:cubicBezTo>
                <a:cubicBezTo>
                  <a:pt x="20816" y="12741"/>
                  <a:pt x="20801" y="12666"/>
                  <a:pt x="20782" y="12601"/>
                </a:cubicBezTo>
                <a:cubicBezTo>
                  <a:pt x="20723" y="12398"/>
                  <a:pt x="20712" y="12356"/>
                  <a:pt x="20698" y="12272"/>
                </a:cubicBezTo>
                <a:cubicBezTo>
                  <a:pt x="20687" y="12202"/>
                  <a:pt x="20662" y="12102"/>
                  <a:pt x="20557" y="11696"/>
                </a:cubicBezTo>
                <a:cubicBezTo>
                  <a:pt x="20510" y="11512"/>
                  <a:pt x="20497" y="11467"/>
                  <a:pt x="20445" y="11297"/>
                </a:cubicBezTo>
                <a:cubicBezTo>
                  <a:pt x="20414" y="11197"/>
                  <a:pt x="20389" y="11108"/>
                  <a:pt x="20389" y="11098"/>
                </a:cubicBezTo>
                <a:cubicBezTo>
                  <a:pt x="20389" y="11034"/>
                  <a:pt x="19935" y="9642"/>
                  <a:pt x="19805" y="9308"/>
                </a:cubicBezTo>
                <a:cubicBezTo>
                  <a:pt x="19763" y="9201"/>
                  <a:pt x="19694" y="9018"/>
                  <a:pt x="19650" y="8902"/>
                </a:cubicBezTo>
                <a:cubicBezTo>
                  <a:pt x="19607" y="8787"/>
                  <a:pt x="19498" y="8526"/>
                  <a:pt x="19408" y="8323"/>
                </a:cubicBezTo>
                <a:cubicBezTo>
                  <a:pt x="19318" y="8121"/>
                  <a:pt x="19235" y="7930"/>
                  <a:pt x="19224" y="7900"/>
                </a:cubicBezTo>
                <a:cubicBezTo>
                  <a:pt x="19169" y="7759"/>
                  <a:pt x="18825" y="7063"/>
                  <a:pt x="18639" y="6715"/>
                </a:cubicBezTo>
                <a:cubicBezTo>
                  <a:pt x="18277" y="6038"/>
                  <a:pt x="17725" y="5173"/>
                  <a:pt x="17241" y="4524"/>
                </a:cubicBezTo>
                <a:cubicBezTo>
                  <a:pt x="17056" y="4276"/>
                  <a:pt x="16900" y="4073"/>
                  <a:pt x="16893" y="4073"/>
                </a:cubicBezTo>
                <a:cubicBezTo>
                  <a:pt x="16887" y="4073"/>
                  <a:pt x="16821" y="3998"/>
                  <a:pt x="16747" y="3904"/>
                </a:cubicBezTo>
                <a:cubicBezTo>
                  <a:pt x="16551" y="3651"/>
                  <a:pt x="16054" y="3116"/>
                  <a:pt x="15751" y="2830"/>
                </a:cubicBezTo>
                <a:cubicBezTo>
                  <a:pt x="15697" y="2779"/>
                  <a:pt x="15612" y="2695"/>
                  <a:pt x="15563" y="2644"/>
                </a:cubicBezTo>
                <a:cubicBezTo>
                  <a:pt x="15514" y="2593"/>
                  <a:pt x="15465" y="2551"/>
                  <a:pt x="15454" y="2551"/>
                </a:cubicBezTo>
                <a:cubicBezTo>
                  <a:pt x="15443" y="2551"/>
                  <a:pt x="15408" y="2521"/>
                  <a:pt x="15377" y="2484"/>
                </a:cubicBezTo>
                <a:cubicBezTo>
                  <a:pt x="15347" y="2447"/>
                  <a:pt x="15247" y="2358"/>
                  <a:pt x="15155" y="2285"/>
                </a:cubicBezTo>
                <a:cubicBezTo>
                  <a:pt x="15064" y="2213"/>
                  <a:pt x="14941" y="2115"/>
                  <a:pt x="14882" y="2067"/>
                </a:cubicBezTo>
                <a:cubicBezTo>
                  <a:pt x="14824" y="2019"/>
                  <a:pt x="14756" y="1965"/>
                  <a:pt x="14733" y="1946"/>
                </a:cubicBezTo>
                <a:cubicBezTo>
                  <a:pt x="14414" y="1688"/>
                  <a:pt x="13958" y="1387"/>
                  <a:pt x="13567" y="1174"/>
                </a:cubicBezTo>
                <a:cubicBezTo>
                  <a:pt x="13479" y="1126"/>
                  <a:pt x="13388" y="1076"/>
                  <a:pt x="13364" y="1061"/>
                </a:cubicBezTo>
                <a:cubicBezTo>
                  <a:pt x="13341" y="1047"/>
                  <a:pt x="13282" y="1019"/>
                  <a:pt x="13233" y="999"/>
                </a:cubicBezTo>
                <a:cubicBezTo>
                  <a:pt x="13110" y="949"/>
                  <a:pt x="13099" y="916"/>
                  <a:pt x="13121" y="688"/>
                </a:cubicBezTo>
                <a:cubicBezTo>
                  <a:pt x="13165" y="233"/>
                  <a:pt x="13145" y="121"/>
                  <a:pt x="13023" y="121"/>
                </a:cubicBezTo>
                <a:cubicBezTo>
                  <a:pt x="12899" y="121"/>
                  <a:pt x="12879" y="193"/>
                  <a:pt x="12902" y="562"/>
                </a:cubicBezTo>
                <a:cubicBezTo>
                  <a:pt x="12913" y="738"/>
                  <a:pt x="12915" y="902"/>
                  <a:pt x="12906" y="925"/>
                </a:cubicBezTo>
                <a:cubicBezTo>
                  <a:pt x="12894" y="959"/>
                  <a:pt x="12776" y="967"/>
                  <a:pt x="12351" y="966"/>
                </a:cubicBezTo>
                <a:cubicBezTo>
                  <a:pt x="12054" y="965"/>
                  <a:pt x="11803" y="957"/>
                  <a:pt x="11793" y="948"/>
                </a:cubicBezTo>
                <a:cubicBezTo>
                  <a:pt x="11772" y="928"/>
                  <a:pt x="11781" y="795"/>
                  <a:pt x="11828" y="452"/>
                </a:cubicBezTo>
                <a:cubicBezTo>
                  <a:pt x="11858" y="236"/>
                  <a:pt x="11858" y="210"/>
                  <a:pt x="11826" y="135"/>
                </a:cubicBezTo>
                <a:cubicBezTo>
                  <a:pt x="11788" y="48"/>
                  <a:pt x="11730" y="2"/>
                  <a:pt x="11671" y="0"/>
                </a:cubicBezTo>
                <a:close/>
              </a:path>
            </a:pathLst>
          </a:custGeom>
          <a:ln w="12700">
            <a:miter lim="400000"/>
          </a:ln>
        </p:spPr>
      </p:pic>
      <p:pic>
        <p:nvPicPr>
          <p:cNvPr id="120" name=""/>
          <p:cNvPicPr>
            <a:picLocks noChangeAspect="0"/>
          </p:cNvPicPr>
          <p:nvPr/>
        </p:nvPicPr>
        <p:blipFill>
          <a:blip r:embed="rId3">
            <a:extLst/>
          </a:blip>
          <a:stretch>
            <a:fillRect/>
          </a:stretch>
        </p:blipFill>
        <p:spPr>
          <a:xfrm rot="4269221">
            <a:off x="3268445" y="5651725"/>
            <a:ext cx="4515125" cy="352234"/>
          </a:xfrm>
          <a:prstGeom prst="rect">
            <a:avLst/>
          </a:prstGeom>
        </p:spPr>
      </p:pic>
      <p:sp>
        <p:nvSpPr>
          <p:cNvPr id="122" name="Shape 122"/>
          <p:cNvSpPr/>
          <p:nvPr/>
        </p:nvSpPr>
        <p:spPr>
          <a:xfrm>
            <a:off x="4038600" y="2406650"/>
            <a:ext cx="1270000" cy="1270000"/>
          </a:xfrm>
          <a:prstGeom prst="ellipse">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Coach</a:t>
            </a:r>
          </a:p>
        </p:txBody>
      </p:sp>
      <p:sp>
        <p:nvSpPr>
          <p:cNvPr id="123" name="Shape 123"/>
          <p:cNvSpPr/>
          <p:nvPr/>
        </p:nvSpPr>
        <p:spPr>
          <a:xfrm>
            <a:off x="466572" y="393700"/>
            <a:ext cx="2953056"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latin typeface="Marker Felt"/>
                <a:ea typeface="Marker Felt"/>
                <a:cs typeface="Marker Felt"/>
                <a:sym typeface="Marker Felt"/>
              </a:defRPr>
            </a:lvl1pPr>
          </a:lstStyle>
          <a:p>
            <a:pPr/>
            <a:r>
              <a:t>Cross The River</a:t>
            </a:r>
          </a:p>
        </p:txBody>
      </p:sp>
      <p:sp>
        <p:nvSpPr>
          <p:cNvPr id="124" name="Shape 124"/>
          <p:cNvSpPr/>
          <p:nvPr/>
        </p:nvSpPr>
        <p:spPr>
          <a:xfrm>
            <a:off x="381177" y="927100"/>
            <a:ext cx="12242446"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Coach kicks ball into middle group, as a group of five work ball though for a score</a:t>
            </a:r>
          </a:p>
        </p:txBody>
      </p:sp>
      <p:pic>
        <p:nvPicPr>
          <p:cNvPr id="125" name="200327-Army-AFL co-brand-colour-artwork.jpg"/>
          <p:cNvPicPr>
            <a:picLocks noChangeAspect="1"/>
          </p:cNvPicPr>
          <p:nvPr/>
        </p:nvPicPr>
        <p:blipFill>
          <a:blip r:embed="rId5">
            <a:extLst/>
          </a:blip>
          <a:stretch>
            <a:fillRect/>
          </a:stretch>
        </p:blipFill>
        <p:spPr>
          <a:xfrm>
            <a:off x="4405651" y="6388625"/>
            <a:ext cx="1129616" cy="705009"/>
          </a:xfrm>
          <a:prstGeom prst="rect">
            <a:avLst/>
          </a:prstGeom>
          <a:ln w="12700">
            <a:miter lim="400000"/>
          </a:ln>
        </p:spPr>
      </p:pic>
      <p:pic>
        <p:nvPicPr>
          <p:cNvPr id="126" name="200327-Army-AFL co-brand-colour-black background-artwork.jpg"/>
          <p:cNvPicPr>
            <a:picLocks noChangeAspect="1"/>
          </p:cNvPicPr>
          <p:nvPr/>
        </p:nvPicPr>
        <p:blipFill>
          <a:blip r:embed="rId6">
            <a:extLst/>
          </a:blip>
          <a:stretch>
            <a:fillRect/>
          </a:stretch>
        </p:blipFill>
        <p:spPr>
          <a:xfrm>
            <a:off x="5937592" y="8608214"/>
            <a:ext cx="1129616" cy="855470"/>
          </a:xfrm>
          <a:prstGeom prst="rect">
            <a:avLst/>
          </a:prstGeom>
          <a:ln w="12700">
            <a:miter lim="400000"/>
          </a:ln>
        </p:spPr>
      </p:pic>
      <p:pic>
        <p:nvPicPr>
          <p:cNvPr id="127" name="200327-Army-AFL co-brand-colour-artwork.jpg"/>
          <p:cNvPicPr>
            <a:picLocks noChangeAspect="1"/>
          </p:cNvPicPr>
          <p:nvPr/>
        </p:nvPicPr>
        <p:blipFill>
          <a:blip r:embed="rId5">
            <a:extLst/>
          </a:blip>
          <a:stretch>
            <a:fillRect/>
          </a:stretch>
        </p:blipFill>
        <p:spPr>
          <a:xfrm>
            <a:off x="7479051" y="7938377"/>
            <a:ext cx="1129616" cy="705009"/>
          </a:xfrm>
          <a:prstGeom prst="rect">
            <a:avLst/>
          </a:prstGeom>
          <a:ln w="12700">
            <a:miter lim="400000"/>
          </a:ln>
        </p:spPr>
      </p:pic>
      <p:pic>
        <p:nvPicPr>
          <p:cNvPr id="128" name="200327-Army-AFL co-brand-colour-artwork.jpg"/>
          <p:cNvPicPr>
            <a:picLocks noChangeAspect="1"/>
          </p:cNvPicPr>
          <p:nvPr/>
        </p:nvPicPr>
        <p:blipFill>
          <a:blip r:embed="rId5">
            <a:extLst/>
          </a:blip>
          <a:stretch>
            <a:fillRect/>
          </a:stretch>
        </p:blipFill>
        <p:spPr>
          <a:xfrm>
            <a:off x="4405651" y="7938377"/>
            <a:ext cx="1129616" cy="705009"/>
          </a:xfrm>
          <a:prstGeom prst="rect">
            <a:avLst/>
          </a:prstGeom>
          <a:ln w="12700">
            <a:miter lim="400000"/>
          </a:ln>
        </p:spPr>
      </p:pic>
      <p:pic>
        <p:nvPicPr>
          <p:cNvPr id="129" name="200327-Army-AFL co-brand-colour-artwork.jpg"/>
          <p:cNvPicPr>
            <a:picLocks noChangeAspect="1"/>
          </p:cNvPicPr>
          <p:nvPr/>
        </p:nvPicPr>
        <p:blipFill>
          <a:blip r:embed="rId5">
            <a:extLst/>
          </a:blip>
          <a:stretch>
            <a:fillRect/>
          </a:stretch>
        </p:blipFill>
        <p:spPr>
          <a:xfrm>
            <a:off x="7479051" y="6388625"/>
            <a:ext cx="1129616" cy="705009"/>
          </a:xfrm>
          <a:prstGeom prst="rect">
            <a:avLst/>
          </a:prstGeom>
          <a:ln w="12700">
            <a:miter lim="400000"/>
          </a:ln>
        </p:spPr>
      </p:pic>
      <p:pic>
        <p:nvPicPr>
          <p:cNvPr id="130" name="200327-Army-AFL co-brand-black &amp; white-artwork.jpg"/>
          <p:cNvPicPr>
            <a:picLocks noChangeAspect="1"/>
          </p:cNvPicPr>
          <p:nvPr/>
        </p:nvPicPr>
        <p:blipFill>
          <a:blip r:embed="rId7">
            <a:extLst/>
          </a:blip>
          <a:stretch>
            <a:fillRect/>
          </a:stretch>
        </p:blipFill>
        <p:spPr>
          <a:xfrm>
            <a:off x="11502098" y="205295"/>
            <a:ext cx="1335538" cy="91709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 name="droppedImage.png"/>
          <p:cNvPicPr>
            <a:picLocks noChangeAspect="1"/>
          </p:cNvPicPr>
          <p:nvPr/>
        </p:nvPicPr>
        <p:blipFill>
          <a:blip r:embed="rId2">
            <a:extLst/>
          </a:blip>
          <a:srcRect l="1023" t="257" r="340" b="329"/>
          <a:stretch>
            <a:fillRect/>
          </a:stretch>
        </p:blipFill>
        <p:spPr>
          <a:xfrm>
            <a:off x="997390" y="-143232"/>
            <a:ext cx="11010020" cy="13697664"/>
          </a:xfrm>
          <a:custGeom>
            <a:avLst/>
            <a:gdLst/>
            <a:ahLst/>
            <a:cxnLst>
              <a:cxn ang="0">
                <a:pos x="wd2" y="hd2"/>
              </a:cxn>
              <a:cxn ang="5400000">
                <a:pos x="wd2" y="hd2"/>
              </a:cxn>
              <a:cxn ang="10800000">
                <a:pos x="wd2" y="hd2"/>
              </a:cxn>
              <a:cxn ang="16200000">
                <a:pos x="wd2" y="hd2"/>
              </a:cxn>
            </a:cxnLst>
            <a:rect l="0" t="0" r="r" b="b"/>
            <a:pathLst>
              <a:path w="21588" h="21585" fill="norm" stroke="1" extrusionOk="0">
                <a:moveTo>
                  <a:pt x="11666" y="0"/>
                </a:moveTo>
                <a:cubicBezTo>
                  <a:pt x="11607" y="-1"/>
                  <a:pt x="11548" y="20"/>
                  <a:pt x="11507" y="65"/>
                </a:cubicBezTo>
                <a:cubicBezTo>
                  <a:pt x="11469" y="105"/>
                  <a:pt x="11468" y="117"/>
                  <a:pt x="11497" y="296"/>
                </a:cubicBezTo>
                <a:cubicBezTo>
                  <a:pt x="11530" y="494"/>
                  <a:pt x="11520" y="539"/>
                  <a:pt x="11446" y="520"/>
                </a:cubicBezTo>
                <a:cubicBezTo>
                  <a:pt x="11408" y="510"/>
                  <a:pt x="10943" y="507"/>
                  <a:pt x="10635" y="514"/>
                </a:cubicBezTo>
                <a:cubicBezTo>
                  <a:pt x="10402" y="520"/>
                  <a:pt x="10398" y="515"/>
                  <a:pt x="10451" y="300"/>
                </a:cubicBezTo>
                <a:cubicBezTo>
                  <a:pt x="10498" y="106"/>
                  <a:pt x="10487" y="56"/>
                  <a:pt x="10389" y="18"/>
                </a:cubicBezTo>
                <a:cubicBezTo>
                  <a:pt x="10313" y="-11"/>
                  <a:pt x="10244" y="-5"/>
                  <a:pt x="10174" y="36"/>
                </a:cubicBezTo>
                <a:cubicBezTo>
                  <a:pt x="10137" y="58"/>
                  <a:pt x="10133" y="77"/>
                  <a:pt x="10140" y="179"/>
                </a:cubicBezTo>
                <a:cubicBezTo>
                  <a:pt x="10145" y="243"/>
                  <a:pt x="10149" y="345"/>
                  <a:pt x="10150" y="405"/>
                </a:cubicBezTo>
                <a:lnTo>
                  <a:pt x="10153" y="514"/>
                </a:lnTo>
                <a:lnTo>
                  <a:pt x="9992" y="514"/>
                </a:lnTo>
                <a:cubicBezTo>
                  <a:pt x="9904" y="514"/>
                  <a:pt x="9779" y="514"/>
                  <a:pt x="9715" y="513"/>
                </a:cubicBezTo>
                <a:cubicBezTo>
                  <a:pt x="9650" y="512"/>
                  <a:pt x="9501" y="514"/>
                  <a:pt x="9383" y="516"/>
                </a:cubicBezTo>
                <a:cubicBezTo>
                  <a:pt x="9266" y="519"/>
                  <a:pt x="9147" y="514"/>
                  <a:pt x="9119" y="507"/>
                </a:cubicBezTo>
                <a:cubicBezTo>
                  <a:pt x="9069" y="493"/>
                  <a:pt x="9068" y="490"/>
                  <a:pt x="9083" y="360"/>
                </a:cubicBezTo>
                <a:cubicBezTo>
                  <a:pt x="9111" y="110"/>
                  <a:pt x="9095" y="65"/>
                  <a:pt x="8977" y="65"/>
                </a:cubicBezTo>
                <a:cubicBezTo>
                  <a:pt x="8861" y="65"/>
                  <a:pt x="8840" y="124"/>
                  <a:pt x="8875" y="353"/>
                </a:cubicBezTo>
                <a:cubicBezTo>
                  <a:pt x="8888" y="438"/>
                  <a:pt x="8887" y="486"/>
                  <a:pt x="8872" y="502"/>
                </a:cubicBezTo>
                <a:cubicBezTo>
                  <a:pt x="8859" y="514"/>
                  <a:pt x="8786" y="538"/>
                  <a:pt x="8710" y="553"/>
                </a:cubicBezTo>
                <a:cubicBezTo>
                  <a:pt x="8520" y="591"/>
                  <a:pt x="8221" y="664"/>
                  <a:pt x="8144" y="691"/>
                </a:cubicBezTo>
                <a:cubicBezTo>
                  <a:pt x="8108" y="704"/>
                  <a:pt x="8036" y="723"/>
                  <a:pt x="7983" y="734"/>
                </a:cubicBezTo>
                <a:cubicBezTo>
                  <a:pt x="7930" y="745"/>
                  <a:pt x="7846" y="769"/>
                  <a:pt x="7796" y="787"/>
                </a:cubicBezTo>
                <a:cubicBezTo>
                  <a:pt x="7747" y="805"/>
                  <a:pt x="7693" y="820"/>
                  <a:pt x="7678" y="820"/>
                </a:cubicBezTo>
                <a:cubicBezTo>
                  <a:pt x="7663" y="820"/>
                  <a:pt x="7594" y="843"/>
                  <a:pt x="7523" y="871"/>
                </a:cubicBezTo>
                <a:cubicBezTo>
                  <a:pt x="7453" y="899"/>
                  <a:pt x="7379" y="922"/>
                  <a:pt x="7358" y="923"/>
                </a:cubicBezTo>
                <a:cubicBezTo>
                  <a:pt x="7338" y="923"/>
                  <a:pt x="7286" y="939"/>
                  <a:pt x="7242" y="959"/>
                </a:cubicBezTo>
                <a:cubicBezTo>
                  <a:pt x="7199" y="979"/>
                  <a:pt x="7118" y="1009"/>
                  <a:pt x="7063" y="1026"/>
                </a:cubicBezTo>
                <a:cubicBezTo>
                  <a:pt x="6962" y="1058"/>
                  <a:pt x="6783" y="1121"/>
                  <a:pt x="6723" y="1145"/>
                </a:cubicBezTo>
                <a:cubicBezTo>
                  <a:pt x="6377" y="1282"/>
                  <a:pt x="6139" y="1385"/>
                  <a:pt x="5894" y="1505"/>
                </a:cubicBezTo>
                <a:cubicBezTo>
                  <a:pt x="5785" y="1558"/>
                  <a:pt x="5639" y="1629"/>
                  <a:pt x="5569" y="1662"/>
                </a:cubicBezTo>
                <a:cubicBezTo>
                  <a:pt x="5295" y="1792"/>
                  <a:pt x="4564" y="2235"/>
                  <a:pt x="4243" y="2467"/>
                </a:cubicBezTo>
                <a:cubicBezTo>
                  <a:pt x="3893" y="2720"/>
                  <a:pt x="3352" y="3176"/>
                  <a:pt x="3109" y="3422"/>
                </a:cubicBezTo>
                <a:cubicBezTo>
                  <a:pt x="3035" y="3498"/>
                  <a:pt x="2920" y="3614"/>
                  <a:pt x="2855" y="3679"/>
                </a:cubicBezTo>
                <a:cubicBezTo>
                  <a:pt x="2729" y="3806"/>
                  <a:pt x="2692" y="3847"/>
                  <a:pt x="2467" y="4114"/>
                </a:cubicBezTo>
                <a:cubicBezTo>
                  <a:pt x="2195" y="4436"/>
                  <a:pt x="2045" y="4626"/>
                  <a:pt x="1961" y="4754"/>
                </a:cubicBezTo>
                <a:cubicBezTo>
                  <a:pt x="1914" y="4825"/>
                  <a:pt x="1839" y="4937"/>
                  <a:pt x="1794" y="5003"/>
                </a:cubicBezTo>
                <a:cubicBezTo>
                  <a:pt x="1709" y="5128"/>
                  <a:pt x="1557" y="5372"/>
                  <a:pt x="1500" y="5475"/>
                </a:cubicBezTo>
                <a:cubicBezTo>
                  <a:pt x="1482" y="5509"/>
                  <a:pt x="1427" y="5604"/>
                  <a:pt x="1380" y="5688"/>
                </a:cubicBezTo>
                <a:cubicBezTo>
                  <a:pt x="1332" y="5772"/>
                  <a:pt x="1293" y="5848"/>
                  <a:pt x="1293" y="5856"/>
                </a:cubicBezTo>
                <a:cubicBezTo>
                  <a:pt x="1293" y="5865"/>
                  <a:pt x="1277" y="5891"/>
                  <a:pt x="1257" y="5916"/>
                </a:cubicBezTo>
                <a:cubicBezTo>
                  <a:pt x="1237" y="5940"/>
                  <a:pt x="1203" y="5998"/>
                  <a:pt x="1182" y="6044"/>
                </a:cubicBezTo>
                <a:cubicBezTo>
                  <a:pt x="1161" y="6090"/>
                  <a:pt x="1126" y="6165"/>
                  <a:pt x="1104" y="6210"/>
                </a:cubicBezTo>
                <a:cubicBezTo>
                  <a:pt x="1051" y="6320"/>
                  <a:pt x="1049" y="6323"/>
                  <a:pt x="984" y="6480"/>
                </a:cubicBezTo>
                <a:cubicBezTo>
                  <a:pt x="953" y="6555"/>
                  <a:pt x="919" y="6633"/>
                  <a:pt x="909" y="6652"/>
                </a:cubicBezTo>
                <a:cubicBezTo>
                  <a:pt x="838" y="6777"/>
                  <a:pt x="584" y="7458"/>
                  <a:pt x="515" y="7708"/>
                </a:cubicBezTo>
                <a:cubicBezTo>
                  <a:pt x="501" y="7760"/>
                  <a:pt x="483" y="7814"/>
                  <a:pt x="476" y="7828"/>
                </a:cubicBezTo>
                <a:cubicBezTo>
                  <a:pt x="469" y="7842"/>
                  <a:pt x="458" y="7877"/>
                  <a:pt x="453" y="7906"/>
                </a:cubicBezTo>
                <a:cubicBezTo>
                  <a:pt x="447" y="7934"/>
                  <a:pt x="427" y="8012"/>
                  <a:pt x="408" y="8078"/>
                </a:cubicBezTo>
                <a:cubicBezTo>
                  <a:pt x="323" y="8376"/>
                  <a:pt x="215" y="8844"/>
                  <a:pt x="192" y="9014"/>
                </a:cubicBezTo>
                <a:cubicBezTo>
                  <a:pt x="185" y="9066"/>
                  <a:pt x="171" y="9151"/>
                  <a:pt x="160" y="9203"/>
                </a:cubicBezTo>
                <a:cubicBezTo>
                  <a:pt x="150" y="9255"/>
                  <a:pt x="131" y="9371"/>
                  <a:pt x="119" y="9460"/>
                </a:cubicBezTo>
                <a:cubicBezTo>
                  <a:pt x="107" y="9550"/>
                  <a:pt x="87" y="9693"/>
                  <a:pt x="75" y="9778"/>
                </a:cubicBezTo>
                <a:cubicBezTo>
                  <a:pt x="63" y="9863"/>
                  <a:pt x="48" y="9987"/>
                  <a:pt x="42" y="10053"/>
                </a:cubicBezTo>
                <a:cubicBezTo>
                  <a:pt x="35" y="10119"/>
                  <a:pt x="22" y="10258"/>
                  <a:pt x="12" y="10362"/>
                </a:cubicBezTo>
                <a:cubicBezTo>
                  <a:pt x="-11" y="10595"/>
                  <a:pt x="1" y="11725"/>
                  <a:pt x="29" y="12028"/>
                </a:cubicBezTo>
                <a:cubicBezTo>
                  <a:pt x="41" y="12150"/>
                  <a:pt x="50" y="12255"/>
                  <a:pt x="50" y="12260"/>
                </a:cubicBezTo>
                <a:cubicBezTo>
                  <a:pt x="49" y="12265"/>
                  <a:pt x="51" y="12277"/>
                  <a:pt x="54" y="12286"/>
                </a:cubicBezTo>
                <a:cubicBezTo>
                  <a:pt x="61" y="12305"/>
                  <a:pt x="62" y="12316"/>
                  <a:pt x="85" y="12595"/>
                </a:cubicBezTo>
                <a:cubicBezTo>
                  <a:pt x="93" y="12699"/>
                  <a:pt x="105" y="12790"/>
                  <a:pt x="110" y="12797"/>
                </a:cubicBezTo>
                <a:cubicBezTo>
                  <a:pt x="116" y="12804"/>
                  <a:pt x="134" y="12908"/>
                  <a:pt x="152" y="13028"/>
                </a:cubicBezTo>
                <a:cubicBezTo>
                  <a:pt x="189" y="13282"/>
                  <a:pt x="216" y="13432"/>
                  <a:pt x="247" y="13566"/>
                </a:cubicBezTo>
                <a:cubicBezTo>
                  <a:pt x="259" y="13617"/>
                  <a:pt x="272" y="13683"/>
                  <a:pt x="277" y="13711"/>
                </a:cubicBezTo>
                <a:cubicBezTo>
                  <a:pt x="303" y="13869"/>
                  <a:pt x="314" y="13922"/>
                  <a:pt x="330" y="13961"/>
                </a:cubicBezTo>
                <a:cubicBezTo>
                  <a:pt x="340" y="13984"/>
                  <a:pt x="360" y="14050"/>
                  <a:pt x="374" y="14106"/>
                </a:cubicBezTo>
                <a:cubicBezTo>
                  <a:pt x="435" y="14346"/>
                  <a:pt x="571" y="14760"/>
                  <a:pt x="594" y="14779"/>
                </a:cubicBezTo>
                <a:cubicBezTo>
                  <a:pt x="603" y="14785"/>
                  <a:pt x="609" y="14807"/>
                  <a:pt x="609" y="14827"/>
                </a:cubicBezTo>
                <a:cubicBezTo>
                  <a:pt x="609" y="14847"/>
                  <a:pt x="623" y="14898"/>
                  <a:pt x="640" y="14940"/>
                </a:cubicBezTo>
                <a:cubicBezTo>
                  <a:pt x="658" y="14983"/>
                  <a:pt x="697" y="15083"/>
                  <a:pt x="728" y="15163"/>
                </a:cubicBezTo>
                <a:cubicBezTo>
                  <a:pt x="830" y="15426"/>
                  <a:pt x="1152" y="16123"/>
                  <a:pt x="1226" y="16241"/>
                </a:cubicBezTo>
                <a:cubicBezTo>
                  <a:pt x="1250" y="16279"/>
                  <a:pt x="1382" y="16505"/>
                  <a:pt x="1440" y="16606"/>
                </a:cubicBezTo>
                <a:cubicBezTo>
                  <a:pt x="1464" y="16649"/>
                  <a:pt x="1511" y="16726"/>
                  <a:pt x="1546" y="16778"/>
                </a:cubicBezTo>
                <a:cubicBezTo>
                  <a:pt x="1581" y="16830"/>
                  <a:pt x="1615" y="16884"/>
                  <a:pt x="1622" y="16898"/>
                </a:cubicBezTo>
                <a:cubicBezTo>
                  <a:pt x="1628" y="16912"/>
                  <a:pt x="1662" y="16962"/>
                  <a:pt x="1697" y="17010"/>
                </a:cubicBezTo>
                <a:cubicBezTo>
                  <a:pt x="1732" y="17057"/>
                  <a:pt x="1786" y="17134"/>
                  <a:pt x="1818" y="17182"/>
                </a:cubicBezTo>
                <a:cubicBezTo>
                  <a:pt x="1849" y="17229"/>
                  <a:pt x="1889" y="17280"/>
                  <a:pt x="1905" y="17295"/>
                </a:cubicBezTo>
                <a:cubicBezTo>
                  <a:pt x="1921" y="17310"/>
                  <a:pt x="1934" y="17329"/>
                  <a:pt x="1934" y="17339"/>
                </a:cubicBezTo>
                <a:cubicBezTo>
                  <a:pt x="1934" y="17349"/>
                  <a:pt x="1990" y="17426"/>
                  <a:pt x="2058" y="17510"/>
                </a:cubicBezTo>
                <a:cubicBezTo>
                  <a:pt x="2126" y="17594"/>
                  <a:pt x="2211" y="17699"/>
                  <a:pt x="2246" y="17743"/>
                </a:cubicBezTo>
                <a:cubicBezTo>
                  <a:pt x="2387" y="17921"/>
                  <a:pt x="2509" y="18063"/>
                  <a:pt x="2531" y="18074"/>
                </a:cubicBezTo>
                <a:cubicBezTo>
                  <a:pt x="2544" y="18080"/>
                  <a:pt x="2587" y="18126"/>
                  <a:pt x="2626" y="18175"/>
                </a:cubicBezTo>
                <a:cubicBezTo>
                  <a:pt x="2665" y="18224"/>
                  <a:pt x="2766" y="18330"/>
                  <a:pt x="2850" y="18410"/>
                </a:cubicBezTo>
                <a:cubicBezTo>
                  <a:pt x="2933" y="18490"/>
                  <a:pt x="3003" y="18564"/>
                  <a:pt x="3003" y="18575"/>
                </a:cubicBezTo>
                <a:cubicBezTo>
                  <a:pt x="3003" y="18586"/>
                  <a:pt x="3019" y="18605"/>
                  <a:pt x="3039" y="18618"/>
                </a:cubicBezTo>
                <a:cubicBezTo>
                  <a:pt x="3058" y="18631"/>
                  <a:pt x="3141" y="18703"/>
                  <a:pt x="3223" y="18779"/>
                </a:cubicBezTo>
                <a:cubicBezTo>
                  <a:pt x="3644" y="19167"/>
                  <a:pt x="4260" y="19639"/>
                  <a:pt x="4756" y="19953"/>
                </a:cubicBezTo>
                <a:cubicBezTo>
                  <a:pt x="4938" y="20069"/>
                  <a:pt x="5120" y="20185"/>
                  <a:pt x="5162" y="20212"/>
                </a:cubicBezTo>
                <a:cubicBezTo>
                  <a:pt x="5203" y="20238"/>
                  <a:pt x="5261" y="20269"/>
                  <a:pt x="5290" y="20282"/>
                </a:cubicBezTo>
                <a:cubicBezTo>
                  <a:pt x="5319" y="20294"/>
                  <a:pt x="5383" y="20332"/>
                  <a:pt x="5432" y="20366"/>
                </a:cubicBezTo>
                <a:cubicBezTo>
                  <a:pt x="5480" y="20400"/>
                  <a:pt x="5571" y="20450"/>
                  <a:pt x="5633" y="20477"/>
                </a:cubicBezTo>
                <a:cubicBezTo>
                  <a:pt x="5734" y="20520"/>
                  <a:pt x="5809" y="20558"/>
                  <a:pt x="5964" y="20642"/>
                </a:cubicBezTo>
                <a:cubicBezTo>
                  <a:pt x="5990" y="20657"/>
                  <a:pt x="6058" y="20691"/>
                  <a:pt x="6116" y="20718"/>
                </a:cubicBezTo>
                <a:cubicBezTo>
                  <a:pt x="6173" y="20746"/>
                  <a:pt x="6263" y="20790"/>
                  <a:pt x="6316" y="20816"/>
                </a:cubicBezTo>
                <a:cubicBezTo>
                  <a:pt x="6369" y="20842"/>
                  <a:pt x="6501" y="20899"/>
                  <a:pt x="6610" y="20943"/>
                </a:cubicBezTo>
                <a:cubicBezTo>
                  <a:pt x="6718" y="20987"/>
                  <a:pt x="6812" y="21030"/>
                  <a:pt x="6818" y="21038"/>
                </a:cubicBezTo>
                <a:cubicBezTo>
                  <a:pt x="6825" y="21046"/>
                  <a:pt x="6858" y="21057"/>
                  <a:pt x="6892" y="21063"/>
                </a:cubicBezTo>
                <a:cubicBezTo>
                  <a:pt x="6927" y="21069"/>
                  <a:pt x="6977" y="21088"/>
                  <a:pt x="7004" y="21105"/>
                </a:cubicBezTo>
                <a:cubicBezTo>
                  <a:pt x="7031" y="21122"/>
                  <a:pt x="7102" y="21150"/>
                  <a:pt x="7161" y="21167"/>
                </a:cubicBezTo>
                <a:cubicBezTo>
                  <a:pt x="7219" y="21184"/>
                  <a:pt x="7282" y="21207"/>
                  <a:pt x="7299" y="21218"/>
                </a:cubicBezTo>
                <a:cubicBezTo>
                  <a:pt x="7317" y="21230"/>
                  <a:pt x="7399" y="21260"/>
                  <a:pt x="7481" y="21287"/>
                </a:cubicBezTo>
                <a:cubicBezTo>
                  <a:pt x="7564" y="21313"/>
                  <a:pt x="7681" y="21352"/>
                  <a:pt x="7744" y="21375"/>
                </a:cubicBezTo>
                <a:cubicBezTo>
                  <a:pt x="7806" y="21397"/>
                  <a:pt x="7871" y="21415"/>
                  <a:pt x="7888" y="21415"/>
                </a:cubicBezTo>
                <a:cubicBezTo>
                  <a:pt x="7906" y="21415"/>
                  <a:pt x="7936" y="21423"/>
                  <a:pt x="7957" y="21432"/>
                </a:cubicBezTo>
                <a:cubicBezTo>
                  <a:pt x="8039" y="21469"/>
                  <a:pt x="8412" y="21571"/>
                  <a:pt x="8466" y="21571"/>
                </a:cubicBezTo>
                <a:cubicBezTo>
                  <a:pt x="8540" y="21571"/>
                  <a:pt x="8659" y="21511"/>
                  <a:pt x="8673" y="21467"/>
                </a:cubicBezTo>
                <a:cubicBezTo>
                  <a:pt x="8688" y="21422"/>
                  <a:pt x="8728" y="21424"/>
                  <a:pt x="8753" y="21472"/>
                </a:cubicBezTo>
                <a:cubicBezTo>
                  <a:pt x="8780" y="21524"/>
                  <a:pt x="8820" y="21562"/>
                  <a:pt x="8859" y="21574"/>
                </a:cubicBezTo>
                <a:cubicBezTo>
                  <a:pt x="8877" y="21579"/>
                  <a:pt x="9110" y="21583"/>
                  <a:pt x="9376" y="21584"/>
                </a:cubicBezTo>
                <a:lnTo>
                  <a:pt x="9861" y="21584"/>
                </a:lnTo>
                <a:lnTo>
                  <a:pt x="9943" y="21526"/>
                </a:lnTo>
                <a:cubicBezTo>
                  <a:pt x="10024" y="21467"/>
                  <a:pt x="10025" y="21467"/>
                  <a:pt x="10060" y="21502"/>
                </a:cubicBezTo>
                <a:cubicBezTo>
                  <a:pt x="10080" y="21521"/>
                  <a:pt x="10100" y="21546"/>
                  <a:pt x="10105" y="21557"/>
                </a:cubicBezTo>
                <a:cubicBezTo>
                  <a:pt x="10111" y="21573"/>
                  <a:pt x="10239" y="21580"/>
                  <a:pt x="10610" y="21583"/>
                </a:cubicBezTo>
                <a:cubicBezTo>
                  <a:pt x="11108" y="21587"/>
                  <a:pt x="11222" y="21578"/>
                  <a:pt x="11129" y="21537"/>
                </a:cubicBezTo>
                <a:cubicBezTo>
                  <a:pt x="11080" y="21517"/>
                  <a:pt x="11067" y="21477"/>
                  <a:pt x="11104" y="21459"/>
                </a:cubicBezTo>
                <a:cubicBezTo>
                  <a:pt x="11116" y="21453"/>
                  <a:pt x="11151" y="21464"/>
                  <a:pt x="11182" y="21484"/>
                </a:cubicBezTo>
                <a:cubicBezTo>
                  <a:pt x="11212" y="21503"/>
                  <a:pt x="11250" y="21519"/>
                  <a:pt x="11264" y="21519"/>
                </a:cubicBezTo>
                <a:cubicBezTo>
                  <a:pt x="11278" y="21519"/>
                  <a:pt x="11316" y="21503"/>
                  <a:pt x="11346" y="21484"/>
                </a:cubicBezTo>
                <a:cubicBezTo>
                  <a:pt x="11411" y="21443"/>
                  <a:pt x="11446" y="21452"/>
                  <a:pt x="11446" y="21509"/>
                </a:cubicBezTo>
                <a:cubicBezTo>
                  <a:pt x="11446" y="21586"/>
                  <a:pt x="11472" y="21589"/>
                  <a:pt x="12053" y="21582"/>
                </a:cubicBezTo>
                <a:lnTo>
                  <a:pt x="12601" y="21576"/>
                </a:lnTo>
                <a:lnTo>
                  <a:pt x="12660" y="21531"/>
                </a:lnTo>
                <a:cubicBezTo>
                  <a:pt x="12729" y="21477"/>
                  <a:pt x="12761" y="21473"/>
                  <a:pt x="12789" y="21514"/>
                </a:cubicBezTo>
                <a:cubicBezTo>
                  <a:pt x="12809" y="21542"/>
                  <a:pt x="12822" y="21541"/>
                  <a:pt x="12999" y="21504"/>
                </a:cubicBezTo>
                <a:cubicBezTo>
                  <a:pt x="13274" y="21447"/>
                  <a:pt x="13296" y="21441"/>
                  <a:pt x="13530" y="21372"/>
                </a:cubicBezTo>
                <a:cubicBezTo>
                  <a:pt x="13648" y="21338"/>
                  <a:pt x="13763" y="21305"/>
                  <a:pt x="13786" y="21300"/>
                </a:cubicBezTo>
                <a:cubicBezTo>
                  <a:pt x="13810" y="21294"/>
                  <a:pt x="13848" y="21280"/>
                  <a:pt x="13871" y="21267"/>
                </a:cubicBezTo>
                <a:cubicBezTo>
                  <a:pt x="13894" y="21255"/>
                  <a:pt x="13928" y="21244"/>
                  <a:pt x="13946" y="21244"/>
                </a:cubicBezTo>
                <a:cubicBezTo>
                  <a:pt x="13982" y="21244"/>
                  <a:pt x="14277" y="21154"/>
                  <a:pt x="14395" y="21107"/>
                </a:cubicBezTo>
                <a:cubicBezTo>
                  <a:pt x="14437" y="21090"/>
                  <a:pt x="14506" y="21068"/>
                  <a:pt x="14549" y="21056"/>
                </a:cubicBezTo>
                <a:cubicBezTo>
                  <a:pt x="14592" y="21045"/>
                  <a:pt x="14639" y="21025"/>
                  <a:pt x="14653" y="21011"/>
                </a:cubicBezTo>
                <a:cubicBezTo>
                  <a:pt x="14667" y="20998"/>
                  <a:pt x="14697" y="20986"/>
                  <a:pt x="14719" y="20986"/>
                </a:cubicBezTo>
                <a:cubicBezTo>
                  <a:pt x="14741" y="20986"/>
                  <a:pt x="14798" y="20967"/>
                  <a:pt x="14844" y="20943"/>
                </a:cubicBezTo>
                <a:cubicBezTo>
                  <a:pt x="14891" y="20920"/>
                  <a:pt x="14940" y="20900"/>
                  <a:pt x="14953" y="20900"/>
                </a:cubicBezTo>
                <a:cubicBezTo>
                  <a:pt x="14986" y="20900"/>
                  <a:pt x="15529" y="20668"/>
                  <a:pt x="15678" y="20591"/>
                </a:cubicBezTo>
                <a:cubicBezTo>
                  <a:pt x="15695" y="20582"/>
                  <a:pt x="15753" y="20556"/>
                  <a:pt x="15806" y="20532"/>
                </a:cubicBezTo>
                <a:cubicBezTo>
                  <a:pt x="15859" y="20509"/>
                  <a:pt x="15951" y="20463"/>
                  <a:pt x="16009" y="20429"/>
                </a:cubicBezTo>
                <a:cubicBezTo>
                  <a:pt x="16068" y="20396"/>
                  <a:pt x="16145" y="20358"/>
                  <a:pt x="16181" y="20344"/>
                </a:cubicBezTo>
                <a:cubicBezTo>
                  <a:pt x="16216" y="20331"/>
                  <a:pt x="16263" y="20303"/>
                  <a:pt x="16286" y="20283"/>
                </a:cubicBezTo>
                <a:cubicBezTo>
                  <a:pt x="16308" y="20264"/>
                  <a:pt x="16338" y="20248"/>
                  <a:pt x="16354" y="20248"/>
                </a:cubicBezTo>
                <a:cubicBezTo>
                  <a:pt x="16370" y="20248"/>
                  <a:pt x="16419" y="20222"/>
                  <a:pt x="16463" y="20191"/>
                </a:cubicBezTo>
                <a:cubicBezTo>
                  <a:pt x="16507" y="20160"/>
                  <a:pt x="16572" y="20120"/>
                  <a:pt x="16608" y="20102"/>
                </a:cubicBezTo>
                <a:cubicBezTo>
                  <a:pt x="16706" y="20052"/>
                  <a:pt x="17095" y="19797"/>
                  <a:pt x="17138" y="19754"/>
                </a:cubicBezTo>
                <a:cubicBezTo>
                  <a:pt x="17160" y="19732"/>
                  <a:pt x="17188" y="19715"/>
                  <a:pt x="17202" y="19715"/>
                </a:cubicBezTo>
                <a:cubicBezTo>
                  <a:pt x="17216" y="19715"/>
                  <a:pt x="17328" y="19638"/>
                  <a:pt x="17450" y="19544"/>
                </a:cubicBezTo>
                <a:cubicBezTo>
                  <a:pt x="17572" y="19449"/>
                  <a:pt x="17675" y="19372"/>
                  <a:pt x="17680" y="19372"/>
                </a:cubicBezTo>
                <a:cubicBezTo>
                  <a:pt x="17693" y="19372"/>
                  <a:pt x="17984" y="19132"/>
                  <a:pt x="18056" y="19063"/>
                </a:cubicBezTo>
                <a:cubicBezTo>
                  <a:pt x="18090" y="19030"/>
                  <a:pt x="18163" y="18964"/>
                  <a:pt x="18218" y="18916"/>
                </a:cubicBezTo>
                <a:cubicBezTo>
                  <a:pt x="18273" y="18869"/>
                  <a:pt x="18355" y="18791"/>
                  <a:pt x="18401" y="18744"/>
                </a:cubicBezTo>
                <a:cubicBezTo>
                  <a:pt x="18448" y="18697"/>
                  <a:pt x="18517" y="18632"/>
                  <a:pt x="18555" y="18599"/>
                </a:cubicBezTo>
                <a:cubicBezTo>
                  <a:pt x="18593" y="18566"/>
                  <a:pt x="18657" y="18502"/>
                  <a:pt x="18696" y="18459"/>
                </a:cubicBezTo>
                <a:cubicBezTo>
                  <a:pt x="18735" y="18415"/>
                  <a:pt x="18805" y="18338"/>
                  <a:pt x="18854" y="18287"/>
                </a:cubicBezTo>
                <a:cubicBezTo>
                  <a:pt x="18902" y="18237"/>
                  <a:pt x="19010" y="18113"/>
                  <a:pt x="19095" y="18012"/>
                </a:cubicBezTo>
                <a:cubicBezTo>
                  <a:pt x="19179" y="17911"/>
                  <a:pt x="19263" y="17820"/>
                  <a:pt x="19280" y="17808"/>
                </a:cubicBezTo>
                <a:cubicBezTo>
                  <a:pt x="19297" y="17797"/>
                  <a:pt x="19311" y="17780"/>
                  <a:pt x="19311" y="17772"/>
                </a:cubicBezTo>
                <a:cubicBezTo>
                  <a:pt x="19311" y="17764"/>
                  <a:pt x="19360" y="17695"/>
                  <a:pt x="19418" y="17619"/>
                </a:cubicBezTo>
                <a:cubicBezTo>
                  <a:pt x="19477" y="17544"/>
                  <a:pt x="19525" y="17478"/>
                  <a:pt x="19525" y="17473"/>
                </a:cubicBezTo>
                <a:cubicBezTo>
                  <a:pt x="19525" y="17468"/>
                  <a:pt x="19559" y="17421"/>
                  <a:pt x="19600" y="17369"/>
                </a:cubicBezTo>
                <a:cubicBezTo>
                  <a:pt x="19641" y="17317"/>
                  <a:pt x="19675" y="17272"/>
                  <a:pt x="19675" y="17268"/>
                </a:cubicBezTo>
                <a:cubicBezTo>
                  <a:pt x="19675" y="17264"/>
                  <a:pt x="19705" y="17220"/>
                  <a:pt x="19741" y="17170"/>
                </a:cubicBezTo>
                <a:cubicBezTo>
                  <a:pt x="19801" y="17089"/>
                  <a:pt x="19861" y="16994"/>
                  <a:pt x="20133" y="16554"/>
                </a:cubicBezTo>
                <a:cubicBezTo>
                  <a:pt x="20171" y="16493"/>
                  <a:pt x="20209" y="16419"/>
                  <a:pt x="20218" y="16391"/>
                </a:cubicBezTo>
                <a:cubicBezTo>
                  <a:pt x="20226" y="16363"/>
                  <a:pt x="20251" y="16324"/>
                  <a:pt x="20272" y="16305"/>
                </a:cubicBezTo>
                <a:cubicBezTo>
                  <a:pt x="20293" y="16286"/>
                  <a:pt x="20316" y="16247"/>
                  <a:pt x="20323" y="16217"/>
                </a:cubicBezTo>
                <a:cubicBezTo>
                  <a:pt x="20330" y="16187"/>
                  <a:pt x="20357" y="16125"/>
                  <a:pt x="20382" y="16079"/>
                </a:cubicBezTo>
                <a:cubicBezTo>
                  <a:pt x="20437" y="15980"/>
                  <a:pt x="20471" y="15914"/>
                  <a:pt x="20509" y="15833"/>
                </a:cubicBezTo>
                <a:cubicBezTo>
                  <a:pt x="20524" y="15800"/>
                  <a:pt x="20545" y="15766"/>
                  <a:pt x="20555" y="15757"/>
                </a:cubicBezTo>
                <a:cubicBezTo>
                  <a:pt x="20564" y="15748"/>
                  <a:pt x="20573" y="15724"/>
                  <a:pt x="20573" y="15704"/>
                </a:cubicBezTo>
                <a:cubicBezTo>
                  <a:pt x="20573" y="15684"/>
                  <a:pt x="20586" y="15653"/>
                  <a:pt x="20604" y="15634"/>
                </a:cubicBezTo>
                <a:cubicBezTo>
                  <a:pt x="20621" y="15616"/>
                  <a:pt x="20635" y="15584"/>
                  <a:pt x="20636" y="15564"/>
                </a:cubicBezTo>
                <a:cubicBezTo>
                  <a:pt x="20636" y="15543"/>
                  <a:pt x="20645" y="15522"/>
                  <a:pt x="20656" y="15517"/>
                </a:cubicBezTo>
                <a:cubicBezTo>
                  <a:pt x="20666" y="15512"/>
                  <a:pt x="20681" y="15472"/>
                  <a:pt x="20688" y="15430"/>
                </a:cubicBezTo>
                <a:cubicBezTo>
                  <a:pt x="20696" y="15387"/>
                  <a:pt x="20712" y="15348"/>
                  <a:pt x="20723" y="15343"/>
                </a:cubicBezTo>
                <a:cubicBezTo>
                  <a:pt x="20735" y="15337"/>
                  <a:pt x="20744" y="15316"/>
                  <a:pt x="20744" y="15295"/>
                </a:cubicBezTo>
                <a:cubicBezTo>
                  <a:pt x="20744" y="15274"/>
                  <a:pt x="20752" y="15249"/>
                  <a:pt x="20762" y="15240"/>
                </a:cubicBezTo>
                <a:cubicBezTo>
                  <a:pt x="20778" y="15225"/>
                  <a:pt x="20891" y="14942"/>
                  <a:pt x="20937" y="14803"/>
                </a:cubicBezTo>
                <a:cubicBezTo>
                  <a:pt x="20947" y="14769"/>
                  <a:pt x="20980" y="14673"/>
                  <a:pt x="21010" y="14588"/>
                </a:cubicBezTo>
                <a:cubicBezTo>
                  <a:pt x="21071" y="14414"/>
                  <a:pt x="21188" y="14039"/>
                  <a:pt x="21214" y="13935"/>
                </a:cubicBezTo>
                <a:cubicBezTo>
                  <a:pt x="21223" y="13897"/>
                  <a:pt x="21255" y="13766"/>
                  <a:pt x="21286" y="13643"/>
                </a:cubicBezTo>
                <a:cubicBezTo>
                  <a:pt x="21317" y="13520"/>
                  <a:pt x="21361" y="13311"/>
                  <a:pt x="21386" y="13179"/>
                </a:cubicBezTo>
                <a:cubicBezTo>
                  <a:pt x="21410" y="13047"/>
                  <a:pt x="21435" y="12915"/>
                  <a:pt x="21440" y="12887"/>
                </a:cubicBezTo>
                <a:cubicBezTo>
                  <a:pt x="21446" y="12859"/>
                  <a:pt x="21459" y="12766"/>
                  <a:pt x="21471" y="12681"/>
                </a:cubicBezTo>
                <a:cubicBezTo>
                  <a:pt x="21482" y="12596"/>
                  <a:pt x="21509" y="12390"/>
                  <a:pt x="21531" y="12223"/>
                </a:cubicBezTo>
                <a:cubicBezTo>
                  <a:pt x="21554" y="12056"/>
                  <a:pt x="21575" y="11839"/>
                  <a:pt x="21579" y="11742"/>
                </a:cubicBezTo>
                <a:cubicBezTo>
                  <a:pt x="21587" y="11584"/>
                  <a:pt x="21589" y="11249"/>
                  <a:pt x="21587" y="10930"/>
                </a:cubicBezTo>
                <a:cubicBezTo>
                  <a:pt x="21586" y="10611"/>
                  <a:pt x="21579" y="10309"/>
                  <a:pt x="21571" y="10216"/>
                </a:cubicBezTo>
                <a:cubicBezTo>
                  <a:pt x="21562" y="10117"/>
                  <a:pt x="21550" y="9962"/>
                  <a:pt x="21544" y="9873"/>
                </a:cubicBezTo>
                <a:cubicBezTo>
                  <a:pt x="21517" y="9490"/>
                  <a:pt x="21411" y="8799"/>
                  <a:pt x="21318" y="8395"/>
                </a:cubicBezTo>
                <a:cubicBezTo>
                  <a:pt x="21306" y="8343"/>
                  <a:pt x="21289" y="8262"/>
                  <a:pt x="21280" y="8215"/>
                </a:cubicBezTo>
                <a:cubicBezTo>
                  <a:pt x="21271" y="8167"/>
                  <a:pt x="21257" y="8118"/>
                  <a:pt x="21250" y="8103"/>
                </a:cubicBezTo>
                <a:cubicBezTo>
                  <a:pt x="21244" y="8089"/>
                  <a:pt x="21223" y="8016"/>
                  <a:pt x="21203" y="7940"/>
                </a:cubicBezTo>
                <a:cubicBezTo>
                  <a:pt x="21158" y="7769"/>
                  <a:pt x="21046" y="7408"/>
                  <a:pt x="21022" y="7359"/>
                </a:cubicBezTo>
                <a:cubicBezTo>
                  <a:pt x="21013" y="7338"/>
                  <a:pt x="20993" y="7287"/>
                  <a:pt x="20980" y="7245"/>
                </a:cubicBezTo>
                <a:cubicBezTo>
                  <a:pt x="20928" y="7084"/>
                  <a:pt x="20888" y="6977"/>
                  <a:pt x="20870" y="6948"/>
                </a:cubicBezTo>
                <a:cubicBezTo>
                  <a:pt x="20859" y="6932"/>
                  <a:pt x="20850" y="6895"/>
                  <a:pt x="20850" y="6868"/>
                </a:cubicBezTo>
                <a:cubicBezTo>
                  <a:pt x="20850" y="6840"/>
                  <a:pt x="20840" y="6812"/>
                  <a:pt x="20829" y="6806"/>
                </a:cubicBezTo>
                <a:cubicBezTo>
                  <a:pt x="20817" y="6800"/>
                  <a:pt x="20808" y="6784"/>
                  <a:pt x="20808" y="6769"/>
                </a:cubicBezTo>
                <a:cubicBezTo>
                  <a:pt x="20808" y="6755"/>
                  <a:pt x="20792" y="6714"/>
                  <a:pt x="20773" y="6680"/>
                </a:cubicBezTo>
                <a:cubicBezTo>
                  <a:pt x="20715" y="6572"/>
                  <a:pt x="20704" y="6550"/>
                  <a:pt x="20690" y="6506"/>
                </a:cubicBezTo>
                <a:cubicBezTo>
                  <a:pt x="20678" y="6469"/>
                  <a:pt x="20653" y="6416"/>
                  <a:pt x="20548" y="6201"/>
                </a:cubicBezTo>
                <a:cubicBezTo>
                  <a:pt x="20501" y="6103"/>
                  <a:pt x="20488" y="6079"/>
                  <a:pt x="20436" y="5989"/>
                </a:cubicBezTo>
                <a:cubicBezTo>
                  <a:pt x="20405" y="5936"/>
                  <a:pt x="20380" y="5888"/>
                  <a:pt x="20380" y="5883"/>
                </a:cubicBezTo>
                <a:cubicBezTo>
                  <a:pt x="20380" y="5849"/>
                  <a:pt x="19927" y="5111"/>
                  <a:pt x="19797" y="4934"/>
                </a:cubicBezTo>
                <a:cubicBezTo>
                  <a:pt x="19755" y="4877"/>
                  <a:pt x="19685" y="4781"/>
                  <a:pt x="19642" y="4719"/>
                </a:cubicBezTo>
                <a:cubicBezTo>
                  <a:pt x="19598" y="4658"/>
                  <a:pt x="19490" y="4520"/>
                  <a:pt x="19400" y="4412"/>
                </a:cubicBezTo>
                <a:cubicBezTo>
                  <a:pt x="19310" y="4305"/>
                  <a:pt x="19227" y="4204"/>
                  <a:pt x="19215" y="4188"/>
                </a:cubicBezTo>
                <a:cubicBezTo>
                  <a:pt x="19160" y="4113"/>
                  <a:pt x="18817" y="3744"/>
                  <a:pt x="18631" y="3560"/>
                </a:cubicBezTo>
                <a:cubicBezTo>
                  <a:pt x="18269" y="3201"/>
                  <a:pt x="17718" y="2743"/>
                  <a:pt x="17234" y="2399"/>
                </a:cubicBezTo>
                <a:cubicBezTo>
                  <a:pt x="17050" y="2267"/>
                  <a:pt x="16893" y="2160"/>
                  <a:pt x="16886" y="2160"/>
                </a:cubicBezTo>
                <a:cubicBezTo>
                  <a:pt x="16879" y="2160"/>
                  <a:pt x="16814" y="2119"/>
                  <a:pt x="16741" y="2070"/>
                </a:cubicBezTo>
                <a:cubicBezTo>
                  <a:pt x="16544" y="1936"/>
                  <a:pt x="16047" y="1652"/>
                  <a:pt x="15745" y="1500"/>
                </a:cubicBezTo>
                <a:cubicBezTo>
                  <a:pt x="15690" y="1473"/>
                  <a:pt x="15605" y="1429"/>
                  <a:pt x="15556" y="1402"/>
                </a:cubicBezTo>
                <a:cubicBezTo>
                  <a:pt x="15507" y="1375"/>
                  <a:pt x="15459" y="1353"/>
                  <a:pt x="15447" y="1353"/>
                </a:cubicBezTo>
                <a:cubicBezTo>
                  <a:pt x="15436" y="1353"/>
                  <a:pt x="15402" y="1337"/>
                  <a:pt x="15371" y="1317"/>
                </a:cubicBezTo>
                <a:cubicBezTo>
                  <a:pt x="15340" y="1298"/>
                  <a:pt x="15241" y="1251"/>
                  <a:pt x="15149" y="1212"/>
                </a:cubicBezTo>
                <a:cubicBezTo>
                  <a:pt x="15058" y="1174"/>
                  <a:pt x="14935" y="1121"/>
                  <a:pt x="14876" y="1096"/>
                </a:cubicBezTo>
                <a:cubicBezTo>
                  <a:pt x="14818" y="1070"/>
                  <a:pt x="14750" y="1041"/>
                  <a:pt x="14727" y="1031"/>
                </a:cubicBezTo>
                <a:cubicBezTo>
                  <a:pt x="14408" y="895"/>
                  <a:pt x="13953" y="736"/>
                  <a:pt x="13562" y="623"/>
                </a:cubicBezTo>
                <a:cubicBezTo>
                  <a:pt x="13474" y="598"/>
                  <a:pt x="13382" y="571"/>
                  <a:pt x="13359" y="563"/>
                </a:cubicBezTo>
                <a:cubicBezTo>
                  <a:pt x="13335" y="555"/>
                  <a:pt x="13276" y="540"/>
                  <a:pt x="13227" y="530"/>
                </a:cubicBezTo>
                <a:cubicBezTo>
                  <a:pt x="13104" y="503"/>
                  <a:pt x="13093" y="486"/>
                  <a:pt x="13115" y="365"/>
                </a:cubicBezTo>
                <a:cubicBezTo>
                  <a:pt x="13159" y="124"/>
                  <a:pt x="13140" y="65"/>
                  <a:pt x="13017" y="65"/>
                </a:cubicBezTo>
                <a:cubicBezTo>
                  <a:pt x="12893" y="65"/>
                  <a:pt x="12874" y="102"/>
                  <a:pt x="12897" y="298"/>
                </a:cubicBezTo>
                <a:cubicBezTo>
                  <a:pt x="12907" y="391"/>
                  <a:pt x="12909" y="478"/>
                  <a:pt x="12900" y="490"/>
                </a:cubicBezTo>
                <a:cubicBezTo>
                  <a:pt x="12888" y="508"/>
                  <a:pt x="12770" y="513"/>
                  <a:pt x="12346" y="512"/>
                </a:cubicBezTo>
                <a:cubicBezTo>
                  <a:pt x="12049" y="512"/>
                  <a:pt x="11798" y="507"/>
                  <a:pt x="11788" y="502"/>
                </a:cubicBezTo>
                <a:cubicBezTo>
                  <a:pt x="11767" y="492"/>
                  <a:pt x="11776" y="422"/>
                  <a:pt x="11823" y="240"/>
                </a:cubicBezTo>
                <a:cubicBezTo>
                  <a:pt x="11853" y="126"/>
                  <a:pt x="11854" y="112"/>
                  <a:pt x="11821" y="72"/>
                </a:cubicBezTo>
                <a:cubicBezTo>
                  <a:pt x="11783" y="26"/>
                  <a:pt x="11725" y="2"/>
                  <a:pt x="11666" y="0"/>
                </a:cubicBezTo>
                <a:close/>
              </a:path>
            </a:pathLst>
          </a:custGeom>
          <a:ln w="12700">
            <a:miter lim="400000"/>
          </a:ln>
        </p:spPr>
      </p:pic>
      <p:sp>
        <p:nvSpPr>
          <p:cNvPr id="133" name="Shape 133"/>
          <p:cNvSpPr/>
          <p:nvPr/>
        </p:nvSpPr>
        <p:spPr>
          <a:xfrm>
            <a:off x="4597400" y="1417290"/>
            <a:ext cx="403573" cy="455960"/>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4" name="Shape 134"/>
          <p:cNvSpPr/>
          <p:nvPr/>
        </p:nvSpPr>
        <p:spPr>
          <a:xfrm>
            <a:off x="8077200" y="3106390"/>
            <a:ext cx="403573" cy="455960"/>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5" name="Shape 135"/>
          <p:cNvSpPr/>
          <p:nvPr/>
        </p:nvSpPr>
        <p:spPr>
          <a:xfrm>
            <a:off x="8077200" y="1417290"/>
            <a:ext cx="403573" cy="455960"/>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6" name="Shape 136"/>
          <p:cNvSpPr/>
          <p:nvPr/>
        </p:nvSpPr>
        <p:spPr>
          <a:xfrm>
            <a:off x="4597400" y="3106390"/>
            <a:ext cx="403573" cy="455960"/>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137" name=""/>
          <p:cNvPicPr>
            <a:picLocks noChangeAspect="0"/>
          </p:cNvPicPr>
          <p:nvPr/>
        </p:nvPicPr>
        <p:blipFill>
          <a:blip r:embed="rId4">
            <a:extLst/>
          </a:blip>
          <a:stretch>
            <a:fillRect/>
          </a:stretch>
        </p:blipFill>
        <p:spPr>
          <a:xfrm rot="10800000">
            <a:off x="5797453" y="966883"/>
            <a:ext cx="1771748" cy="352234"/>
          </a:xfrm>
          <a:prstGeom prst="rect">
            <a:avLst/>
          </a:prstGeom>
        </p:spPr>
      </p:pic>
      <p:sp>
        <p:nvSpPr>
          <p:cNvPr id="139" name="Shape 139"/>
          <p:cNvSpPr/>
          <p:nvPr/>
        </p:nvSpPr>
        <p:spPr>
          <a:xfrm>
            <a:off x="5992349" y="3829050"/>
            <a:ext cx="1423674" cy="0"/>
          </a:xfrm>
          <a:prstGeom prst="line">
            <a:avLst/>
          </a:prstGeom>
          <a:ln w="63500">
            <a:solidFill>
              <a:srgbClr val="011993"/>
            </a:solidFill>
            <a:miter lim="400000"/>
            <a:tailEnd type="triangle"/>
          </a:ln>
        </p:spPr>
        <p:txBody>
          <a:bodyPr lIns="50800" tIns="50800" rIns="50800" bIns="50800" anchor="ctr"/>
          <a:lstStyle/>
          <a:p>
            <a:pPr>
              <a:defRPr sz="2400"/>
            </a:pPr>
          </a:p>
        </p:txBody>
      </p:sp>
      <p:sp>
        <p:nvSpPr>
          <p:cNvPr id="140" name="Shape 140"/>
          <p:cNvSpPr/>
          <p:nvPr/>
        </p:nvSpPr>
        <p:spPr>
          <a:xfrm>
            <a:off x="3284628" y="177800"/>
            <a:ext cx="1270001" cy="1270001"/>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Coach</a:t>
            </a:r>
          </a:p>
        </p:txBody>
      </p:sp>
      <p:pic>
        <p:nvPicPr>
          <p:cNvPr id="141" name="pasted-image.tiff"/>
          <p:cNvPicPr>
            <a:picLocks noChangeAspect="1"/>
          </p:cNvPicPr>
          <p:nvPr/>
        </p:nvPicPr>
        <p:blipFill>
          <a:blip r:embed="rId6">
            <a:extLst/>
          </a:blip>
          <a:srcRect l="0" t="20501" r="0" b="20501"/>
          <a:stretch>
            <a:fillRect/>
          </a:stretch>
        </p:blipFill>
        <p:spPr>
          <a:xfrm>
            <a:off x="5480445" y="3923576"/>
            <a:ext cx="479842" cy="283088"/>
          </a:xfrm>
          <a:prstGeom prst="rect">
            <a:avLst/>
          </a:prstGeom>
          <a:ln w="25400">
            <a:miter lim="400000"/>
          </a:ln>
          <a:effectLst>
            <a:outerShdw sx="100000" sy="100000" kx="0" ky="0" algn="b" rotWithShape="0" blurRad="254000" dist="127000" dir="5400000">
              <a:srgbClr val="000000">
                <a:alpha val="70000"/>
              </a:srgbClr>
            </a:outerShdw>
          </a:effectLst>
        </p:spPr>
      </p:pic>
      <p:sp>
        <p:nvSpPr>
          <p:cNvPr id="142" name="Shape 142"/>
          <p:cNvSpPr/>
          <p:nvPr/>
        </p:nvSpPr>
        <p:spPr>
          <a:xfrm>
            <a:off x="2542557" y="4530576"/>
            <a:ext cx="7664810" cy="321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900">
                <a:solidFill>
                  <a:srgbClr val="FFFFFF"/>
                </a:solidFill>
                <a:latin typeface="Helvetica"/>
                <a:ea typeface="Helvetica"/>
                <a:cs typeface="Helvetica"/>
                <a:sym typeface="Helvetica"/>
              </a:defRPr>
            </a:pPr>
            <a:r>
              <a:t>Coach will advise which side is boundary</a:t>
            </a:r>
          </a:p>
          <a:p>
            <a:pPr>
              <a:defRPr b="1" sz="2900">
                <a:solidFill>
                  <a:srgbClr val="FFFFFF"/>
                </a:solidFill>
                <a:latin typeface="Helvetica"/>
                <a:ea typeface="Helvetica"/>
                <a:cs typeface="Helvetica"/>
                <a:sym typeface="Helvetica"/>
              </a:defRPr>
            </a:pPr>
            <a:r>
              <a:t> </a:t>
            </a:r>
          </a:p>
          <a:p>
            <a:pPr>
              <a:defRPr b="1" sz="2900">
                <a:solidFill>
                  <a:srgbClr val="FFFFFF"/>
                </a:solidFill>
                <a:latin typeface="Helvetica"/>
                <a:ea typeface="Helvetica"/>
                <a:cs typeface="Helvetica"/>
                <a:sym typeface="Helvetica"/>
              </a:defRPr>
            </a:pPr>
            <a:r>
              <a:t>AIM:</a:t>
            </a:r>
          </a:p>
          <a:p>
            <a:pPr>
              <a:defRPr b="1" sz="2900">
                <a:solidFill>
                  <a:srgbClr val="FFFFFF"/>
                </a:solidFill>
                <a:latin typeface="Helvetica"/>
                <a:ea typeface="Helvetica"/>
                <a:cs typeface="Helvetica"/>
                <a:sym typeface="Helvetica"/>
              </a:defRPr>
            </a:pPr>
            <a:r>
              <a:t> Cause stoppage</a:t>
            </a:r>
          </a:p>
          <a:p>
            <a:pPr>
              <a:defRPr b="1" sz="2900">
                <a:solidFill>
                  <a:srgbClr val="FFFFFF"/>
                </a:solidFill>
                <a:latin typeface="Helvetica"/>
                <a:ea typeface="Helvetica"/>
                <a:cs typeface="Helvetica"/>
                <a:sym typeface="Helvetica"/>
              </a:defRPr>
            </a:pPr>
            <a:r>
              <a:t> Force out of bounds</a:t>
            </a:r>
          </a:p>
          <a:p>
            <a:pPr>
              <a:defRPr b="1" sz="2900">
                <a:solidFill>
                  <a:srgbClr val="FFFFFF"/>
                </a:solidFill>
                <a:latin typeface="Helvetica"/>
                <a:ea typeface="Helvetica"/>
                <a:cs typeface="Helvetica"/>
                <a:sym typeface="Helvetica"/>
              </a:defRPr>
            </a:pPr>
            <a:r>
              <a:t> or Holding the ball.</a:t>
            </a:r>
          </a:p>
          <a:p>
            <a:pPr>
              <a:defRPr b="1" sz="2900">
                <a:solidFill>
                  <a:srgbClr val="FFFFFF"/>
                </a:solidFill>
                <a:latin typeface="Helvetica"/>
                <a:ea typeface="Helvetica"/>
                <a:cs typeface="Helvetica"/>
                <a:sym typeface="Helvetica"/>
              </a:defRPr>
            </a:pPr>
            <a:r>
              <a:t> Player with footy aim is to get though grid.</a:t>
            </a:r>
          </a:p>
        </p:txBody>
      </p:sp>
      <p:sp>
        <p:nvSpPr>
          <p:cNvPr id="143" name="Shape 143"/>
          <p:cNvSpPr/>
          <p:nvPr/>
        </p:nvSpPr>
        <p:spPr>
          <a:xfrm>
            <a:off x="447649" y="279400"/>
            <a:ext cx="2406702"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latin typeface="Marker Felt"/>
                <a:ea typeface="Marker Felt"/>
                <a:cs typeface="Marker Felt"/>
                <a:sym typeface="Marker Felt"/>
              </a:defRPr>
            </a:lvl1pPr>
          </a:lstStyle>
          <a:p>
            <a:pPr/>
            <a:r>
              <a:t>TACKLE GRID</a:t>
            </a:r>
          </a:p>
        </p:txBody>
      </p:sp>
      <p:pic>
        <p:nvPicPr>
          <p:cNvPr id="144" name="200327-Army-AFL co-brand-colour-artwork.jpg"/>
          <p:cNvPicPr>
            <a:picLocks noChangeAspect="1"/>
          </p:cNvPicPr>
          <p:nvPr/>
        </p:nvPicPr>
        <p:blipFill>
          <a:blip r:embed="rId7">
            <a:extLst/>
          </a:blip>
          <a:stretch>
            <a:fillRect/>
          </a:stretch>
        </p:blipFill>
        <p:spPr>
          <a:xfrm>
            <a:off x="7800788" y="665158"/>
            <a:ext cx="956397" cy="596901"/>
          </a:xfrm>
          <a:prstGeom prst="rect">
            <a:avLst/>
          </a:prstGeom>
          <a:ln w="12700">
            <a:miter lim="400000"/>
          </a:ln>
        </p:spPr>
      </p:pic>
      <p:pic>
        <p:nvPicPr>
          <p:cNvPr id="145" name="200327-Army-AFL co-brand-colour-black background-artwork.jpg"/>
          <p:cNvPicPr>
            <a:picLocks noChangeAspect="1"/>
          </p:cNvPicPr>
          <p:nvPr/>
        </p:nvPicPr>
        <p:blipFill>
          <a:blip r:embed="rId8">
            <a:extLst/>
          </a:blip>
          <a:stretch>
            <a:fillRect/>
          </a:stretch>
        </p:blipFill>
        <p:spPr>
          <a:xfrm>
            <a:off x="4320987" y="3684318"/>
            <a:ext cx="956398" cy="724290"/>
          </a:xfrm>
          <a:prstGeom prst="rect">
            <a:avLst/>
          </a:prstGeom>
          <a:ln w="12700">
            <a:miter lim="400000"/>
          </a:ln>
        </p:spPr>
      </p:pic>
      <p:pic>
        <p:nvPicPr>
          <p:cNvPr id="146" name="200327-Army-AFL co-brand-black &amp; white-artwork.jpg"/>
          <p:cNvPicPr>
            <a:picLocks noChangeAspect="1"/>
          </p:cNvPicPr>
          <p:nvPr/>
        </p:nvPicPr>
        <p:blipFill>
          <a:blip r:embed="rId9">
            <a:extLst/>
          </a:blip>
          <a:stretch>
            <a:fillRect/>
          </a:stretch>
        </p:blipFill>
        <p:spPr>
          <a:xfrm>
            <a:off x="11502098" y="205295"/>
            <a:ext cx="1335538" cy="917093"/>
          </a:xfrm>
          <a:prstGeom prst="rect">
            <a:avLst/>
          </a:prstGeom>
          <a:ln w="12700">
            <a:miter lim="400000"/>
          </a:ln>
        </p:spPr>
      </p:pic>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8" name="droppedImage.png"/>
          <p:cNvPicPr>
            <a:picLocks noChangeAspect="1"/>
          </p:cNvPicPr>
          <p:nvPr/>
        </p:nvPicPr>
        <p:blipFill>
          <a:blip r:embed="rId2">
            <a:extLst/>
          </a:blip>
          <a:srcRect l="1023" t="257" r="340" b="329"/>
          <a:stretch>
            <a:fillRect/>
          </a:stretch>
        </p:blipFill>
        <p:spPr>
          <a:xfrm>
            <a:off x="997390" y="-143232"/>
            <a:ext cx="11010020" cy="13697664"/>
          </a:xfrm>
          <a:custGeom>
            <a:avLst/>
            <a:gdLst/>
            <a:ahLst/>
            <a:cxnLst>
              <a:cxn ang="0">
                <a:pos x="wd2" y="hd2"/>
              </a:cxn>
              <a:cxn ang="5400000">
                <a:pos x="wd2" y="hd2"/>
              </a:cxn>
              <a:cxn ang="10800000">
                <a:pos x="wd2" y="hd2"/>
              </a:cxn>
              <a:cxn ang="16200000">
                <a:pos x="wd2" y="hd2"/>
              </a:cxn>
            </a:cxnLst>
            <a:rect l="0" t="0" r="r" b="b"/>
            <a:pathLst>
              <a:path w="21588" h="21585" fill="norm" stroke="1" extrusionOk="0">
                <a:moveTo>
                  <a:pt x="11666" y="0"/>
                </a:moveTo>
                <a:cubicBezTo>
                  <a:pt x="11607" y="-1"/>
                  <a:pt x="11548" y="20"/>
                  <a:pt x="11507" y="65"/>
                </a:cubicBezTo>
                <a:cubicBezTo>
                  <a:pt x="11469" y="105"/>
                  <a:pt x="11468" y="117"/>
                  <a:pt x="11497" y="296"/>
                </a:cubicBezTo>
                <a:cubicBezTo>
                  <a:pt x="11530" y="494"/>
                  <a:pt x="11520" y="539"/>
                  <a:pt x="11446" y="520"/>
                </a:cubicBezTo>
                <a:cubicBezTo>
                  <a:pt x="11408" y="510"/>
                  <a:pt x="10943" y="507"/>
                  <a:pt x="10635" y="514"/>
                </a:cubicBezTo>
                <a:cubicBezTo>
                  <a:pt x="10402" y="520"/>
                  <a:pt x="10398" y="515"/>
                  <a:pt x="10451" y="300"/>
                </a:cubicBezTo>
                <a:cubicBezTo>
                  <a:pt x="10498" y="106"/>
                  <a:pt x="10487" y="56"/>
                  <a:pt x="10389" y="18"/>
                </a:cubicBezTo>
                <a:cubicBezTo>
                  <a:pt x="10313" y="-11"/>
                  <a:pt x="10244" y="-5"/>
                  <a:pt x="10174" y="36"/>
                </a:cubicBezTo>
                <a:cubicBezTo>
                  <a:pt x="10137" y="58"/>
                  <a:pt x="10133" y="77"/>
                  <a:pt x="10140" y="179"/>
                </a:cubicBezTo>
                <a:cubicBezTo>
                  <a:pt x="10145" y="243"/>
                  <a:pt x="10149" y="345"/>
                  <a:pt x="10150" y="405"/>
                </a:cubicBezTo>
                <a:lnTo>
                  <a:pt x="10153" y="514"/>
                </a:lnTo>
                <a:lnTo>
                  <a:pt x="9992" y="514"/>
                </a:lnTo>
                <a:cubicBezTo>
                  <a:pt x="9904" y="514"/>
                  <a:pt x="9779" y="514"/>
                  <a:pt x="9715" y="513"/>
                </a:cubicBezTo>
                <a:cubicBezTo>
                  <a:pt x="9650" y="512"/>
                  <a:pt x="9501" y="514"/>
                  <a:pt x="9383" y="516"/>
                </a:cubicBezTo>
                <a:cubicBezTo>
                  <a:pt x="9266" y="519"/>
                  <a:pt x="9147" y="514"/>
                  <a:pt x="9119" y="507"/>
                </a:cubicBezTo>
                <a:cubicBezTo>
                  <a:pt x="9069" y="493"/>
                  <a:pt x="9068" y="490"/>
                  <a:pt x="9083" y="360"/>
                </a:cubicBezTo>
                <a:cubicBezTo>
                  <a:pt x="9111" y="110"/>
                  <a:pt x="9095" y="65"/>
                  <a:pt x="8977" y="65"/>
                </a:cubicBezTo>
                <a:cubicBezTo>
                  <a:pt x="8861" y="65"/>
                  <a:pt x="8840" y="124"/>
                  <a:pt x="8875" y="353"/>
                </a:cubicBezTo>
                <a:cubicBezTo>
                  <a:pt x="8888" y="438"/>
                  <a:pt x="8887" y="486"/>
                  <a:pt x="8872" y="502"/>
                </a:cubicBezTo>
                <a:cubicBezTo>
                  <a:pt x="8859" y="514"/>
                  <a:pt x="8786" y="538"/>
                  <a:pt x="8710" y="553"/>
                </a:cubicBezTo>
                <a:cubicBezTo>
                  <a:pt x="8520" y="591"/>
                  <a:pt x="8221" y="664"/>
                  <a:pt x="8144" y="691"/>
                </a:cubicBezTo>
                <a:cubicBezTo>
                  <a:pt x="8108" y="704"/>
                  <a:pt x="8036" y="723"/>
                  <a:pt x="7983" y="734"/>
                </a:cubicBezTo>
                <a:cubicBezTo>
                  <a:pt x="7930" y="745"/>
                  <a:pt x="7846" y="769"/>
                  <a:pt x="7796" y="787"/>
                </a:cubicBezTo>
                <a:cubicBezTo>
                  <a:pt x="7747" y="805"/>
                  <a:pt x="7693" y="820"/>
                  <a:pt x="7678" y="820"/>
                </a:cubicBezTo>
                <a:cubicBezTo>
                  <a:pt x="7663" y="820"/>
                  <a:pt x="7594" y="843"/>
                  <a:pt x="7523" y="871"/>
                </a:cubicBezTo>
                <a:cubicBezTo>
                  <a:pt x="7453" y="899"/>
                  <a:pt x="7379" y="922"/>
                  <a:pt x="7358" y="923"/>
                </a:cubicBezTo>
                <a:cubicBezTo>
                  <a:pt x="7338" y="923"/>
                  <a:pt x="7286" y="939"/>
                  <a:pt x="7242" y="959"/>
                </a:cubicBezTo>
                <a:cubicBezTo>
                  <a:pt x="7199" y="979"/>
                  <a:pt x="7118" y="1009"/>
                  <a:pt x="7063" y="1026"/>
                </a:cubicBezTo>
                <a:cubicBezTo>
                  <a:pt x="6962" y="1058"/>
                  <a:pt x="6783" y="1121"/>
                  <a:pt x="6723" y="1145"/>
                </a:cubicBezTo>
                <a:cubicBezTo>
                  <a:pt x="6377" y="1282"/>
                  <a:pt x="6139" y="1385"/>
                  <a:pt x="5894" y="1505"/>
                </a:cubicBezTo>
                <a:cubicBezTo>
                  <a:pt x="5785" y="1558"/>
                  <a:pt x="5639" y="1629"/>
                  <a:pt x="5569" y="1662"/>
                </a:cubicBezTo>
                <a:cubicBezTo>
                  <a:pt x="5295" y="1792"/>
                  <a:pt x="4564" y="2235"/>
                  <a:pt x="4243" y="2467"/>
                </a:cubicBezTo>
                <a:cubicBezTo>
                  <a:pt x="3893" y="2720"/>
                  <a:pt x="3352" y="3176"/>
                  <a:pt x="3109" y="3422"/>
                </a:cubicBezTo>
                <a:cubicBezTo>
                  <a:pt x="3035" y="3498"/>
                  <a:pt x="2920" y="3614"/>
                  <a:pt x="2855" y="3679"/>
                </a:cubicBezTo>
                <a:cubicBezTo>
                  <a:pt x="2729" y="3806"/>
                  <a:pt x="2692" y="3847"/>
                  <a:pt x="2467" y="4114"/>
                </a:cubicBezTo>
                <a:cubicBezTo>
                  <a:pt x="2195" y="4436"/>
                  <a:pt x="2045" y="4626"/>
                  <a:pt x="1961" y="4754"/>
                </a:cubicBezTo>
                <a:cubicBezTo>
                  <a:pt x="1914" y="4825"/>
                  <a:pt x="1839" y="4937"/>
                  <a:pt x="1794" y="5003"/>
                </a:cubicBezTo>
                <a:cubicBezTo>
                  <a:pt x="1709" y="5128"/>
                  <a:pt x="1557" y="5372"/>
                  <a:pt x="1500" y="5475"/>
                </a:cubicBezTo>
                <a:cubicBezTo>
                  <a:pt x="1482" y="5509"/>
                  <a:pt x="1427" y="5604"/>
                  <a:pt x="1380" y="5688"/>
                </a:cubicBezTo>
                <a:cubicBezTo>
                  <a:pt x="1332" y="5772"/>
                  <a:pt x="1293" y="5848"/>
                  <a:pt x="1293" y="5856"/>
                </a:cubicBezTo>
                <a:cubicBezTo>
                  <a:pt x="1293" y="5865"/>
                  <a:pt x="1277" y="5891"/>
                  <a:pt x="1257" y="5916"/>
                </a:cubicBezTo>
                <a:cubicBezTo>
                  <a:pt x="1237" y="5940"/>
                  <a:pt x="1203" y="5998"/>
                  <a:pt x="1182" y="6044"/>
                </a:cubicBezTo>
                <a:cubicBezTo>
                  <a:pt x="1161" y="6090"/>
                  <a:pt x="1126" y="6165"/>
                  <a:pt x="1104" y="6210"/>
                </a:cubicBezTo>
                <a:cubicBezTo>
                  <a:pt x="1051" y="6320"/>
                  <a:pt x="1049" y="6323"/>
                  <a:pt x="984" y="6480"/>
                </a:cubicBezTo>
                <a:cubicBezTo>
                  <a:pt x="953" y="6555"/>
                  <a:pt x="919" y="6633"/>
                  <a:pt x="909" y="6652"/>
                </a:cubicBezTo>
                <a:cubicBezTo>
                  <a:pt x="838" y="6777"/>
                  <a:pt x="584" y="7458"/>
                  <a:pt x="515" y="7708"/>
                </a:cubicBezTo>
                <a:cubicBezTo>
                  <a:pt x="501" y="7760"/>
                  <a:pt x="483" y="7814"/>
                  <a:pt x="476" y="7828"/>
                </a:cubicBezTo>
                <a:cubicBezTo>
                  <a:pt x="469" y="7842"/>
                  <a:pt x="458" y="7877"/>
                  <a:pt x="453" y="7906"/>
                </a:cubicBezTo>
                <a:cubicBezTo>
                  <a:pt x="447" y="7934"/>
                  <a:pt x="427" y="8012"/>
                  <a:pt x="408" y="8078"/>
                </a:cubicBezTo>
                <a:cubicBezTo>
                  <a:pt x="323" y="8376"/>
                  <a:pt x="215" y="8844"/>
                  <a:pt x="192" y="9014"/>
                </a:cubicBezTo>
                <a:cubicBezTo>
                  <a:pt x="185" y="9066"/>
                  <a:pt x="171" y="9151"/>
                  <a:pt x="160" y="9203"/>
                </a:cubicBezTo>
                <a:cubicBezTo>
                  <a:pt x="150" y="9255"/>
                  <a:pt x="131" y="9371"/>
                  <a:pt x="119" y="9460"/>
                </a:cubicBezTo>
                <a:cubicBezTo>
                  <a:pt x="107" y="9550"/>
                  <a:pt x="87" y="9693"/>
                  <a:pt x="75" y="9778"/>
                </a:cubicBezTo>
                <a:cubicBezTo>
                  <a:pt x="63" y="9863"/>
                  <a:pt x="48" y="9987"/>
                  <a:pt x="42" y="10053"/>
                </a:cubicBezTo>
                <a:cubicBezTo>
                  <a:pt x="35" y="10119"/>
                  <a:pt x="22" y="10258"/>
                  <a:pt x="12" y="10362"/>
                </a:cubicBezTo>
                <a:cubicBezTo>
                  <a:pt x="-11" y="10595"/>
                  <a:pt x="1" y="11725"/>
                  <a:pt x="29" y="12028"/>
                </a:cubicBezTo>
                <a:cubicBezTo>
                  <a:pt x="41" y="12150"/>
                  <a:pt x="50" y="12255"/>
                  <a:pt x="50" y="12260"/>
                </a:cubicBezTo>
                <a:cubicBezTo>
                  <a:pt x="49" y="12265"/>
                  <a:pt x="51" y="12277"/>
                  <a:pt x="54" y="12286"/>
                </a:cubicBezTo>
                <a:cubicBezTo>
                  <a:pt x="61" y="12305"/>
                  <a:pt x="62" y="12316"/>
                  <a:pt x="85" y="12595"/>
                </a:cubicBezTo>
                <a:cubicBezTo>
                  <a:pt x="93" y="12699"/>
                  <a:pt x="105" y="12790"/>
                  <a:pt x="110" y="12797"/>
                </a:cubicBezTo>
                <a:cubicBezTo>
                  <a:pt x="116" y="12804"/>
                  <a:pt x="134" y="12908"/>
                  <a:pt x="152" y="13028"/>
                </a:cubicBezTo>
                <a:cubicBezTo>
                  <a:pt x="189" y="13282"/>
                  <a:pt x="216" y="13432"/>
                  <a:pt x="247" y="13566"/>
                </a:cubicBezTo>
                <a:cubicBezTo>
                  <a:pt x="259" y="13617"/>
                  <a:pt x="272" y="13683"/>
                  <a:pt x="277" y="13711"/>
                </a:cubicBezTo>
                <a:cubicBezTo>
                  <a:pt x="303" y="13869"/>
                  <a:pt x="314" y="13922"/>
                  <a:pt x="330" y="13961"/>
                </a:cubicBezTo>
                <a:cubicBezTo>
                  <a:pt x="340" y="13984"/>
                  <a:pt x="360" y="14050"/>
                  <a:pt x="374" y="14106"/>
                </a:cubicBezTo>
                <a:cubicBezTo>
                  <a:pt x="435" y="14346"/>
                  <a:pt x="571" y="14760"/>
                  <a:pt x="594" y="14779"/>
                </a:cubicBezTo>
                <a:cubicBezTo>
                  <a:pt x="603" y="14785"/>
                  <a:pt x="609" y="14807"/>
                  <a:pt x="609" y="14827"/>
                </a:cubicBezTo>
                <a:cubicBezTo>
                  <a:pt x="609" y="14847"/>
                  <a:pt x="623" y="14898"/>
                  <a:pt x="640" y="14940"/>
                </a:cubicBezTo>
                <a:cubicBezTo>
                  <a:pt x="658" y="14983"/>
                  <a:pt x="697" y="15083"/>
                  <a:pt x="728" y="15163"/>
                </a:cubicBezTo>
                <a:cubicBezTo>
                  <a:pt x="830" y="15426"/>
                  <a:pt x="1152" y="16123"/>
                  <a:pt x="1226" y="16241"/>
                </a:cubicBezTo>
                <a:cubicBezTo>
                  <a:pt x="1250" y="16279"/>
                  <a:pt x="1382" y="16505"/>
                  <a:pt x="1440" y="16606"/>
                </a:cubicBezTo>
                <a:cubicBezTo>
                  <a:pt x="1464" y="16649"/>
                  <a:pt x="1511" y="16726"/>
                  <a:pt x="1546" y="16778"/>
                </a:cubicBezTo>
                <a:cubicBezTo>
                  <a:pt x="1581" y="16830"/>
                  <a:pt x="1615" y="16884"/>
                  <a:pt x="1622" y="16898"/>
                </a:cubicBezTo>
                <a:cubicBezTo>
                  <a:pt x="1628" y="16912"/>
                  <a:pt x="1662" y="16962"/>
                  <a:pt x="1697" y="17010"/>
                </a:cubicBezTo>
                <a:cubicBezTo>
                  <a:pt x="1732" y="17057"/>
                  <a:pt x="1786" y="17134"/>
                  <a:pt x="1818" y="17182"/>
                </a:cubicBezTo>
                <a:cubicBezTo>
                  <a:pt x="1849" y="17229"/>
                  <a:pt x="1889" y="17280"/>
                  <a:pt x="1905" y="17295"/>
                </a:cubicBezTo>
                <a:cubicBezTo>
                  <a:pt x="1921" y="17310"/>
                  <a:pt x="1934" y="17329"/>
                  <a:pt x="1934" y="17339"/>
                </a:cubicBezTo>
                <a:cubicBezTo>
                  <a:pt x="1934" y="17349"/>
                  <a:pt x="1990" y="17426"/>
                  <a:pt x="2058" y="17510"/>
                </a:cubicBezTo>
                <a:cubicBezTo>
                  <a:pt x="2126" y="17594"/>
                  <a:pt x="2211" y="17699"/>
                  <a:pt x="2246" y="17743"/>
                </a:cubicBezTo>
                <a:cubicBezTo>
                  <a:pt x="2387" y="17921"/>
                  <a:pt x="2509" y="18063"/>
                  <a:pt x="2531" y="18074"/>
                </a:cubicBezTo>
                <a:cubicBezTo>
                  <a:pt x="2544" y="18080"/>
                  <a:pt x="2587" y="18126"/>
                  <a:pt x="2626" y="18175"/>
                </a:cubicBezTo>
                <a:cubicBezTo>
                  <a:pt x="2665" y="18224"/>
                  <a:pt x="2766" y="18330"/>
                  <a:pt x="2850" y="18410"/>
                </a:cubicBezTo>
                <a:cubicBezTo>
                  <a:pt x="2933" y="18490"/>
                  <a:pt x="3003" y="18564"/>
                  <a:pt x="3003" y="18575"/>
                </a:cubicBezTo>
                <a:cubicBezTo>
                  <a:pt x="3003" y="18586"/>
                  <a:pt x="3019" y="18605"/>
                  <a:pt x="3039" y="18618"/>
                </a:cubicBezTo>
                <a:cubicBezTo>
                  <a:pt x="3058" y="18631"/>
                  <a:pt x="3141" y="18703"/>
                  <a:pt x="3223" y="18779"/>
                </a:cubicBezTo>
                <a:cubicBezTo>
                  <a:pt x="3644" y="19167"/>
                  <a:pt x="4260" y="19639"/>
                  <a:pt x="4756" y="19953"/>
                </a:cubicBezTo>
                <a:cubicBezTo>
                  <a:pt x="4938" y="20069"/>
                  <a:pt x="5120" y="20185"/>
                  <a:pt x="5162" y="20212"/>
                </a:cubicBezTo>
                <a:cubicBezTo>
                  <a:pt x="5203" y="20238"/>
                  <a:pt x="5261" y="20269"/>
                  <a:pt x="5290" y="20282"/>
                </a:cubicBezTo>
                <a:cubicBezTo>
                  <a:pt x="5319" y="20294"/>
                  <a:pt x="5383" y="20332"/>
                  <a:pt x="5432" y="20366"/>
                </a:cubicBezTo>
                <a:cubicBezTo>
                  <a:pt x="5480" y="20400"/>
                  <a:pt x="5571" y="20450"/>
                  <a:pt x="5633" y="20477"/>
                </a:cubicBezTo>
                <a:cubicBezTo>
                  <a:pt x="5734" y="20520"/>
                  <a:pt x="5809" y="20558"/>
                  <a:pt x="5964" y="20642"/>
                </a:cubicBezTo>
                <a:cubicBezTo>
                  <a:pt x="5990" y="20657"/>
                  <a:pt x="6058" y="20691"/>
                  <a:pt x="6116" y="20718"/>
                </a:cubicBezTo>
                <a:cubicBezTo>
                  <a:pt x="6173" y="20746"/>
                  <a:pt x="6263" y="20790"/>
                  <a:pt x="6316" y="20816"/>
                </a:cubicBezTo>
                <a:cubicBezTo>
                  <a:pt x="6369" y="20842"/>
                  <a:pt x="6501" y="20899"/>
                  <a:pt x="6610" y="20943"/>
                </a:cubicBezTo>
                <a:cubicBezTo>
                  <a:pt x="6718" y="20987"/>
                  <a:pt x="6812" y="21030"/>
                  <a:pt x="6818" y="21038"/>
                </a:cubicBezTo>
                <a:cubicBezTo>
                  <a:pt x="6825" y="21046"/>
                  <a:pt x="6858" y="21057"/>
                  <a:pt x="6892" y="21063"/>
                </a:cubicBezTo>
                <a:cubicBezTo>
                  <a:pt x="6927" y="21069"/>
                  <a:pt x="6977" y="21088"/>
                  <a:pt x="7004" y="21105"/>
                </a:cubicBezTo>
                <a:cubicBezTo>
                  <a:pt x="7031" y="21122"/>
                  <a:pt x="7102" y="21150"/>
                  <a:pt x="7161" y="21167"/>
                </a:cubicBezTo>
                <a:cubicBezTo>
                  <a:pt x="7219" y="21184"/>
                  <a:pt x="7282" y="21207"/>
                  <a:pt x="7299" y="21218"/>
                </a:cubicBezTo>
                <a:cubicBezTo>
                  <a:pt x="7317" y="21230"/>
                  <a:pt x="7399" y="21260"/>
                  <a:pt x="7481" y="21287"/>
                </a:cubicBezTo>
                <a:cubicBezTo>
                  <a:pt x="7564" y="21313"/>
                  <a:pt x="7681" y="21352"/>
                  <a:pt x="7744" y="21375"/>
                </a:cubicBezTo>
                <a:cubicBezTo>
                  <a:pt x="7806" y="21397"/>
                  <a:pt x="7871" y="21415"/>
                  <a:pt x="7888" y="21415"/>
                </a:cubicBezTo>
                <a:cubicBezTo>
                  <a:pt x="7906" y="21415"/>
                  <a:pt x="7936" y="21423"/>
                  <a:pt x="7957" y="21432"/>
                </a:cubicBezTo>
                <a:cubicBezTo>
                  <a:pt x="8039" y="21469"/>
                  <a:pt x="8412" y="21571"/>
                  <a:pt x="8466" y="21571"/>
                </a:cubicBezTo>
                <a:cubicBezTo>
                  <a:pt x="8540" y="21571"/>
                  <a:pt x="8659" y="21511"/>
                  <a:pt x="8673" y="21467"/>
                </a:cubicBezTo>
                <a:cubicBezTo>
                  <a:pt x="8688" y="21422"/>
                  <a:pt x="8728" y="21424"/>
                  <a:pt x="8753" y="21472"/>
                </a:cubicBezTo>
                <a:cubicBezTo>
                  <a:pt x="8780" y="21524"/>
                  <a:pt x="8820" y="21562"/>
                  <a:pt x="8859" y="21574"/>
                </a:cubicBezTo>
                <a:cubicBezTo>
                  <a:pt x="8877" y="21579"/>
                  <a:pt x="9110" y="21583"/>
                  <a:pt x="9376" y="21584"/>
                </a:cubicBezTo>
                <a:lnTo>
                  <a:pt x="9861" y="21584"/>
                </a:lnTo>
                <a:lnTo>
                  <a:pt x="9943" y="21526"/>
                </a:lnTo>
                <a:cubicBezTo>
                  <a:pt x="10024" y="21467"/>
                  <a:pt x="10025" y="21467"/>
                  <a:pt x="10060" y="21502"/>
                </a:cubicBezTo>
                <a:cubicBezTo>
                  <a:pt x="10080" y="21521"/>
                  <a:pt x="10100" y="21546"/>
                  <a:pt x="10105" y="21557"/>
                </a:cubicBezTo>
                <a:cubicBezTo>
                  <a:pt x="10111" y="21573"/>
                  <a:pt x="10239" y="21580"/>
                  <a:pt x="10610" y="21583"/>
                </a:cubicBezTo>
                <a:cubicBezTo>
                  <a:pt x="11108" y="21587"/>
                  <a:pt x="11222" y="21578"/>
                  <a:pt x="11129" y="21537"/>
                </a:cubicBezTo>
                <a:cubicBezTo>
                  <a:pt x="11080" y="21517"/>
                  <a:pt x="11067" y="21477"/>
                  <a:pt x="11104" y="21459"/>
                </a:cubicBezTo>
                <a:cubicBezTo>
                  <a:pt x="11116" y="21453"/>
                  <a:pt x="11151" y="21464"/>
                  <a:pt x="11182" y="21484"/>
                </a:cubicBezTo>
                <a:cubicBezTo>
                  <a:pt x="11212" y="21503"/>
                  <a:pt x="11250" y="21519"/>
                  <a:pt x="11264" y="21519"/>
                </a:cubicBezTo>
                <a:cubicBezTo>
                  <a:pt x="11278" y="21519"/>
                  <a:pt x="11316" y="21503"/>
                  <a:pt x="11346" y="21484"/>
                </a:cubicBezTo>
                <a:cubicBezTo>
                  <a:pt x="11411" y="21443"/>
                  <a:pt x="11446" y="21452"/>
                  <a:pt x="11446" y="21509"/>
                </a:cubicBezTo>
                <a:cubicBezTo>
                  <a:pt x="11446" y="21586"/>
                  <a:pt x="11472" y="21589"/>
                  <a:pt x="12053" y="21582"/>
                </a:cubicBezTo>
                <a:lnTo>
                  <a:pt x="12601" y="21576"/>
                </a:lnTo>
                <a:lnTo>
                  <a:pt x="12660" y="21531"/>
                </a:lnTo>
                <a:cubicBezTo>
                  <a:pt x="12729" y="21477"/>
                  <a:pt x="12761" y="21473"/>
                  <a:pt x="12789" y="21514"/>
                </a:cubicBezTo>
                <a:cubicBezTo>
                  <a:pt x="12809" y="21542"/>
                  <a:pt x="12822" y="21541"/>
                  <a:pt x="12999" y="21504"/>
                </a:cubicBezTo>
                <a:cubicBezTo>
                  <a:pt x="13274" y="21447"/>
                  <a:pt x="13296" y="21441"/>
                  <a:pt x="13530" y="21372"/>
                </a:cubicBezTo>
                <a:cubicBezTo>
                  <a:pt x="13648" y="21338"/>
                  <a:pt x="13763" y="21305"/>
                  <a:pt x="13786" y="21300"/>
                </a:cubicBezTo>
                <a:cubicBezTo>
                  <a:pt x="13810" y="21294"/>
                  <a:pt x="13848" y="21280"/>
                  <a:pt x="13871" y="21267"/>
                </a:cubicBezTo>
                <a:cubicBezTo>
                  <a:pt x="13894" y="21255"/>
                  <a:pt x="13928" y="21244"/>
                  <a:pt x="13946" y="21244"/>
                </a:cubicBezTo>
                <a:cubicBezTo>
                  <a:pt x="13982" y="21244"/>
                  <a:pt x="14277" y="21154"/>
                  <a:pt x="14395" y="21107"/>
                </a:cubicBezTo>
                <a:cubicBezTo>
                  <a:pt x="14437" y="21090"/>
                  <a:pt x="14506" y="21068"/>
                  <a:pt x="14549" y="21056"/>
                </a:cubicBezTo>
                <a:cubicBezTo>
                  <a:pt x="14592" y="21045"/>
                  <a:pt x="14639" y="21025"/>
                  <a:pt x="14653" y="21011"/>
                </a:cubicBezTo>
                <a:cubicBezTo>
                  <a:pt x="14667" y="20998"/>
                  <a:pt x="14697" y="20986"/>
                  <a:pt x="14719" y="20986"/>
                </a:cubicBezTo>
                <a:cubicBezTo>
                  <a:pt x="14741" y="20986"/>
                  <a:pt x="14798" y="20967"/>
                  <a:pt x="14844" y="20943"/>
                </a:cubicBezTo>
                <a:cubicBezTo>
                  <a:pt x="14891" y="20920"/>
                  <a:pt x="14940" y="20900"/>
                  <a:pt x="14953" y="20900"/>
                </a:cubicBezTo>
                <a:cubicBezTo>
                  <a:pt x="14986" y="20900"/>
                  <a:pt x="15529" y="20668"/>
                  <a:pt x="15678" y="20591"/>
                </a:cubicBezTo>
                <a:cubicBezTo>
                  <a:pt x="15695" y="20582"/>
                  <a:pt x="15753" y="20556"/>
                  <a:pt x="15806" y="20532"/>
                </a:cubicBezTo>
                <a:cubicBezTo>
                  <a:pt x="15859" y="20509"/>
                  <a:pt x="15951" y="20463"/>
                  <a:pt x="16009" y="20429"/>
                </a:cubicBezTo>
                <a:cubicBezTo>
                  <a:pt x="16068" y="20396"/>
                  <a:pt x="16145" y="20358"/>
                  <a:pt x="16181" y="20344"/>
                </a:cubicBezTo>
                <a:cubicBezTo>
                  <a:pt x="16216" y="20331"/>
                  <a:pt x="16263" y="20303"/>
                  <a:pt x="16286" y="20283"/>
                </a:cubicBezTo>
                <a:cubicBezTo>
                  <a:pt x="16308" y="20264"/>
                  <a:pt x="16338" y="20248"/>
                  <a:pt x="16354" y="20248"/>
                </a:cubicBezTo>
                <a:cubicBezTo>
                  <a:pt x="16370" y="20248"/>
                  <a:pt x="16419" y="20222"/>
                  <a:pt x="16463" y="20191"/>
                </a:cubicBezTo>
                <a:cubicBezTo>
                  <a:pt x="16507" y="20160"/>
                  <a:pt x="16572" y="20120"/>
                  <a:pt x="16608" y="20102"/>
                </a:cubicBezTo>
                <a:cubicBezTo>
                  <a:pt x="16706" y="20052"/>
                  <a:pt x="17095" y="19797"/>
                  <a:pt x="17138" y="19754"/>
                </a:cubicBezTo>
                <a:cubicBezTo>
                  <a:pt x="17160" y="19732"/>
                  <a:pt x="17188" y="19715"/>
                  <a:pt x="17202" y="19715"/>
                </a:cubicBezTo>
                <a:cubicBezTo>
                  <a:pt x="17216" y="19715"/>
                  <a:pt x="17328" y="19638"/>
                  <a:pt x="17450" y="19544"/>
                </a:cubicBezTo>
                <a:cubicBezTo>
                  <a:pt x="17572" y="19449"/>
                  <a:pt x="17675" y="19372"/>
                  <a:pt x="17680" y="19372"/>
                </a:cubicBezTo>
                <a:cubicBezTo>
                  <a:pt x="17693" y="19372"/>
                  <a:pt x="17984" y="19132"/>
                  <a:pt x="18056" y="19063"/>
                </a:cubicBezTo>
                <a:cubicBezTo>
                  <a:pt x="18090" y="19030"/>
                  <a:pt x="18163" y="18964"/>
                  <a:pt x="18218" y="18916"/>
                </a:cubicBezTo>
                <a:cubicBezTo>
                  <a:pt x="18273" y="18869"/>
                  <a:pt x="18355" y="18791"/>
                  <a:pt x="18401" y="18744"/>
                </a:cubicBezTo>
                <a:cubicBezTo>
                  <a:pt x="18448" y="18697"/>
                  <a:pt x="18517" y="18632"/>
                  <a:pt x="18555" y="18599"/>
                </a:cubicBezTo>
                <a:cubicBezTo>
                  <a:pt x="18593" y="18566"/>
                  <a:pt x="18657" y="18502"/>
                  <a:pt x="18696" y="18459"/>
                </a:cubicBezTo>
                <a:cubicBezTo>
                  <a:pt x="18735" y="18415"/>
                  <a:pt x="18805" y="18338"/>
                  <a:pt x="18854" y="18287"/>
                </a:cubicBezTo>
                <a:cubicBezTo>
                  <a:pt x="18902" y="18237"/>
                  <a:pt x="19010" y="18113"/>
                  <a:pt x="19095" y="18012"/>
                </a:cubicBezTo>
                <a:cubicBezTo>
                  <a:pt x="19179" y="17911"/>
                  <a:pt x="19263" y="17820"/>
                  <a:pt x="19280" y="17808"/>
                </a:cubicBezTo>
                <a:cubicBezTo>
                  <a:pt x="19297" y="17797"/>
                  <a:pt x="19311" y="17780"/>
                  <a:pt x="19311" y="17772"/>
                </a:cubicBezTo>
                <a:cubicBezTo>
                  <a:pt x="19311" y="17764"/>
                  <a:pt x="19360" y="17695"/>
                  <a:pt x="19418" y="17619"/>
                </a:cubicBezTo>
                <a:cubicBezTo>
                  <a:pt x="19477" y="17544"/>
                  <a:pt x="19525" y="17478"/>
                  <a:pt x="19525" y="17473"/>
                </a:cubicBezTo>
                <a:cubicBezTo>
                  <a:pt x="19525" y="17468"/>
                  <a:pt x="19559" y="17421"/>
                  <a:pt x="19600" y="17369"/>
                </a:cubicBezTo>
                <a:cubicBezTo>
                  <a:pt x="19641" y="17317"/>
                  <a:pt x="19675" y="17272"/>
                  <a:pt x="19675" y="17268"/>
                </a:cubicBezTo>
                <a:cubicBezTo>
                  <a:pt x="19675" y="17264"/>
                  <a:pt x="19705" y="17220"/>
                  <a:pt x="19741" y="17170"/>
                </a:cubicBezTo>
                <a:cubicBezTo>
                  <a:pt x="19801" y="17089"/>
                  <a:pt x="19861" y="16994"/>
                  <a:pt x="20133" y="16554"/>
                </a:cubicBezTo>
                <a:cubicBezTo>
                  <a:pt x="20171" y="16493"/>
                  <a:pt x="20209" y="16419"/>
                  <a:pt x="20218" y="16391"/>
                </a:cubicBezTo>
                <a:cubicBezTo>
                  <a:pt x="20226" y="16363"/>
                  <a:pt x="20251" y="16324"/>
                  <a:pt x="20272" y="16305"/>
                </a:cubicBezTo>
                <a:cubicBezTo>
                  <a:pt x="20293" y="16286"/>
                  <a:pt x="20316" y="16247"/>
                  <a:pt x="20323" y="16217"/>
                </a:cubicBezTo>
                <a:cubicBezTo>
                  <a:pt x="20330" y="16187"/>
                  <a:pt x="20357" y="16125"/>
                  <a:pt x="20382" y="16079"/>
                </a:cubicBezTo>
                <a:cubicBezTo>
                  <a:pt x="20437" y="15980"/>
                  <a:pt x="20471" y="15914"/>
                  <a:pt x="20509" y="15833"/>
                </a:cubicBezTo>
                <a:cubicBezTo>
                  <a:pt x="20524" y="15800"/>
                  <a:pt x="20545" y="15766"/>
                  <a:pt x="20555" y="15757"/>
                </a:cubicBezTo>
                <a:cubicBezTo>
                  <a:pt x="20564" y="15748"/>
                  <a:pt x="20573" y="15724"/>
                  <a:pt x="20573" y="15704"/>
                </a:cubicBezTo>
                <a:cubicBezTo>
                  <a:pt x="20573" y="15684"/>
                  <a:pt x="20586" y="15653"/>
                  <a:pt x="20604" y="15634"/>
                </a:cubicBezTo>
                <a:cubicBezTo>
                  <a:pt x="20621" y="15616"/>
                  <a:pt x="20635" y="15584"/>
                  <a:pt x="20636" y="15564"/>
                </a:cubicBezTo>
                <a:cubicBezTo>
                  <a:pt x="20636" y="15543"/>
                  <a:pt x="20645" y="15522"/>
                  <a:pt x="20656" y="15517"/>
                </a:cubicBezTo>
                <a:cubicBezTo>
                  <a:pt x="20666" y="15512"/>
                  <a:pt x="20681" y="15472"/>
                  <a:pt x="20688" y="15430"/>
                </a:cubicBezTo>
                <a:cubicBezTo>
                  <a:pt x="20696" y="15387"/>
                  <a:pt x="20712" y="15348"/>
                  <a:pt x="20723" y="15343"/>
                </a:cubicBezTo>
                <a:cubicBezTo>
                  <a:pt x="20735" y="15337"/>
                  <a:pt x="20744" y="15316"/>
                  <a:pt x="20744" y="15295"/>
                </a:cubicBezTo>
                <a:cubicBezTo>
                  <a:pt x="20744" y="15274"/>
                  <a:pt x="20752" y="15249"/>
                  <a:pt x="20762" y="15240"/>
                </a:cubicBezTo>
                <a:cubicBezTo>
                  <a:pt x="20778" y="15225"/>
                  <a:pt x="20891" y="14942"/>
                  <a:pt x="20937" y="14803"/>
                </a:cubicBezTo>
                <a:cubicBezTo>
                  <a:pt x="20947" y="14769"/>
                  <a:pt x="20980" y="14673"/>
                  <a:pt x="21010" y="14588"/>
                </a:cubicBezTo>
                <a:cubicBezTo>
                  <a:pt x="21071" y="14414"/>
                  <a:pt x="21188" y="14039"/>
                  <a:pt x="21214" y="13935"/>
                </a:cubicBezTo>
                <a:cubicBezTo>
                  <a:pt x="21223" y="13897"/>
                  <a:pt x="21255" y="13766"/>
                  <a:pt x="21286" y="13643"/>
                </a:cubicBezTo>
                <a:cubicBezTo>
                  <a:pt x="21317" y="13520"/>
                  <a:pt x="21361" y="13311"/>
                  <a:pt x="21386" y="13179"/>
                </a:cubicBezTo>
                <a:cubicBezTo>
                  <a:pt x="21410" y="13047"/>
                  <a:pt x="21435" y="12915"/>
                  <a:pt x="21440" y="12887"/>
                </a:cubicBezTo>
                <a:cubicBezTo>
                  <a:pt x="21446" y="12859"/>
                  <a:pt x="21459" y="12766"/>
                  <a:pt x="21471" y="12681"/>
                </a:cubicBezTo>
                <a:cubicBezTo>
                  <a:pt x="21482" y="12596"/>
                  <a:pt x="21509" y="12390"/>
                  <a:pt x="21531" y="12223"/>
                </a:cubicBezTo>
                <a:cubicBezTo>
                  <a:pt x="21554" y="12056"/>
                  <a:pt x="21575" y="11839"/>
                  <a:pt x="21579" y="11742"/>
                </a:cubicBezTo>
                <a:cubicBezTo>
                  <a:pt x="21587" y="11584"/>
                  <a:pt x="21589" y="11249"/>
                  <a:pt x="21587" y="10930"/>
                </a:cubicBezTo>
                <a:cubicBezTo>
                  <a:pt x="21586" y="10611"/>
                  <a:pt x="21579" y="10309"/>
                  <a:pt x="21571" y="10216"/>
                </a:cubicBezTo>
                <a:cubicBezTo>
                  <a:pt x="21562" y="10117"/>
                  <a:pt x="21550" y="9962"/>
                  <a:pt x="21544" y="9873"/>
                </a:cubicBezTo>
                <a:cubicBezTo>
                  <a:pt x="21517" y="9490"/>
                  <a:pt x="21411" y="8799"/>
                  <a:pt x="21318" y="8395"/>
                </a:cubicBezTo>
                <a:cubicBezTo>
                  <a:pt x="21306" y="8343"/>
                  <a:pt x="21289" y="8262"/>
                  <a:pt x="21280" y="8215"/>
                </a:cubicBezTo>
                <a:cubicBezTo>
                  <a:pt x="21271" y="8167"/>
                  <a:pt x="21257" y="8118"/>
                  <a:pt x="21250" y="8103"/>
                </a:cubicBezTo>
                <a:cubicBezTo>
                  <a:pt x="21244" y="8089"/>
                  <a:pt x="21223" y="8016"/>
                  <a:pt x="21203" y="7940"/>
                </a:cubicBezTo>
                <a:cubicBezTo>
                  <a:pt x="21158" y="7769"/>
                  <a:pt x="21046" y="7408"/>
                  <a:pt x="21022" y="7359"/>
                </a:cubicBezTo>
                <a:cubicBezTo>
                  <a:pt x="21013" y="7338"/>
                  <a:pt x="20993" y="7287"/>
                  <a:pt x="20980" y="7245"/>
                </a:cubicBezTo>
                <a:cubicBezTo>
                  <a:pt x="20928" y="7084"/>
                  <a:pt x="20888" y="6977"/>
                  <a:pt x="20870" y="6948"/>
                </a:cubicBezTo>
                <a:cubicBezTo>
                  <a:pt x="20859" y="6932"/>
                  <a:pt x="20850" y="6895"/>
                  <a:pt x="20850" y="6868"/>
                </a:cubicBezTo>
                <a:cubicBezTo>
                  <a:pt x="20850" y="6840"/>
                  <a:pt x="20840" y="6812"/>
                  <a:pt x="20829" y="6806"/>
                </a:cubicBezTo>
                <a:cubicBezTo>
                  <a:pt x="20817" y="6800"/>
                  <a:pt x="20808" y="6784"/>
                  <a:pt x="20808" y="6769"/>
                </a:cubicBezTo>
                <a:cubicBezTo>
                  <a:pt x="20808" y="6755"/>
                  <a:pt x="20792" y="6714"/>
                  <a:pt x="20773" y="6680"/>
                </a:cubicBezTo>
                <a:cubicBezTo>
                  <a:pt x="20715" y="6572"/>
                  <a:pt x="20704" y="6550"/>
                  <a:pt x="20690" y="6506"/>
                </a:cubicBezTo>
                <a:cubicBezTo>
                  <a:pt x="20678" y="6469"/>
                  <a:pt x="20653" y="6416"/>
                  <a:pt x="20548" y="6201"/>
                </a:cubicBezTo>
                <a:cubicBezTo>
                  <a:pt x="20501" y="6103"/>
                  <a:pt x="20488" y="6079"/>
                  <a:pt x="20436" y="5989"/>
                </a:cubicBezTo>
                <a:cubicBezTo>
                  <a:pt x="20405" y="5936"/>
                  <a:pt x="20380" y="5888"/>
                  <a:pt x="20380" y="5883"/>
                </a:cubicBezTo>
                <a:cubicBezTo>
                  <a:pt x="20380" y="5849"/>
                  <a:pt x="19927" y="5111"/>
                  <a:pt x="19797" y="4934"/>
                </a:cubicBezTo>
                <a:cubicBezTo>
                  <a:pt x="19755" y="4877"/>
                  <a:pt x="19685" y="4781"/>
                  <a:pt x="19642" y="4719"/>
                </a:cubicBezTo>
                <a:cubicBezTo>
                  <a:pt x="19598" y="4658"/>
                  <a:pt x="19490" y="4520"/>
                  <a:pt x="19400" y="4412"/>
                </a:cubicBezTo>
                <a:cubicBezTo>
                  <a:pt x="19310" y="4305"/>
                  <a:pt x="19227" y="4204"/>
                  <a:pt x="19215" y="4188"/>
                </a:cubicBezTo>
                <a:cubicBezTo>
                  <a:pt x="19160" y="4113"/>
                  <a:pt x="18817" y="3744"/>
                  <a:pt x="18631" y="3560"/>
                </a:cubicBezTo>
                <a:cubicBezTo>
                  <a:pt x="18269" y="3201"/>
                  <a:pt x="17718" y="2743"/>
                  <a:pt x="17234" y="2399"/>
                </a:cubicBezTo>
                <a:cubicBezTo>
                  <a:pt x="17050" y="2267"/>
                  <a:pt x="16893" y="2160"/>
                  <a:pt x="16886" y="2160"/>
                </a:cubicBezTo>
                <a:cubicBezTo>
                  <a:pt x="16879" y="2160"/>
                  <a:pt x="16814" y="2119"/>
                  <a:pt x="16741" y="2070"/>
                </a:cubicBezTo>
                <a:cubicBezTo>
                  <a:pt x="16544" y="1936"/>
                  <a:pt x="16047" y="1652"/>
                  <a:pt x="15745" y="1500"/>
                </a:cubicBezTo>
                <a:cubicBezTo>
                  <a:pt x="15690" y="1473"/>
                  <a:pt x="15605" y="1429"/>
                  <a:pt x="15556" y="1402"/>
                </a:cubicBezTo>
                <a:cubicBezTo>
                  <a:pt x="15507" y="1375"/>
                  <a:pt x="15459" y="1353"/>
                  <a:pt x="15447" y="1353"/>
                </a:cubicBezTo>
                <a:cubicBezTo>
                  <a:pt x="15436" y="1353"/>
                  <a:pt x="15402" y="1337"/>
                  <a:pt x="15371" y="1317"/>
                </a:cubicBezTo>
                <a:cubicBezTo>
                  <a:pt x="15340" y="1298"/>
                  <a:pt x="15241" y="1251"/>
                  <a:pt x="15149" y="1212"/>
                </a:cubicBezTo>
                <a:cubicBezTo>
                  <a:pt x="15058" y="1174"/>
                  <a:pt x="14935" y="1121"/>
                  <a:pt x="14876" y="1096"/>
                </a:cubicBezTo>
                <a:cubicBezTo>
                  <a:pt x="14818" y="1070"/>
                  <a:pt x="14750" y="1041"/>
                  <a:pt x="14727" y="1031"/>
                </a:cubicBezTo>
                <a:cubicBezTo>
                  <a:pt x="14408" y="895"/>
                  <a:pt x="13953" y="736"/>
                  <a:pt x="13562" y="623"/>
                </a:cubicBezTo>
                <a:cubicBezTo>
                  <a:pt x="13474" y="598"/>
                  <a:pt x="13382" y="571"/>
                  <a:pt x="13359" y="563"/>
                </a:cubicBezTo>
                <a:cubicBezTo>
                  <a:pt x="13335" y="555"/>
                  <a:pt x="13276" y="540"/>
                  <a:pt x="13227" y="530"/>
                </a:cubicBezTo>
                <a:cubicBezTo>
                  <a:pt x="13104" y="503"/>
                  <a:pt x="13093" y="486"/>
                  <a:pt x="13115" y="365"/>
                </a:cubicBezTo>
                <a:cubicBezTo>
                  <a:pt x="13159" y="124"/>
                  <a:pt x="13140" y="65"/>
                  <a:pt x="13017" y="65"/>
                </a:cubicBezTo>
                <a:cubicBezTo>
                  <a:pt x="12893" y="65"/>
                  <a:pt x="12874" y="102"/>
                  <a:pt x="12897" y="298"/>
                </a:cubicBezTo>
                <a:cubicBezTo>
                  <a:pt x="12907" y="391"/>
                  <a:pt x="12909" y="478"/>
                  <a:pt x="12900" y="490"/>
                </a:cubicBezTo>
                <a:cubicBezTo>
                  <a:pt x="12888" y="508"/>
                  <a:pt x="12770" y="513"/>
                  <a:pt x="12346" y="512"/>
                </a:cubicBezTo>
                <a:cubicBezTo>
                  <a:pt x="12049" y="512"/>
                  <a:pt x="11798" y="507"/>
                  <a:pt x="11788" y="502"/>
                </a:cubicBezTo>
                <a:cubicBezTo>
                  <a:pt x="11767" y="492"/>
                  <a:pt x="11776" y="422"/>
                  <a:pt x="11823" y="240"/>
                </a:cubicBezTo>
                <a:cubicBezTo>
                  <a:pt x="11853" y="126"/>
                  <a:pt x="11854" y="112"/>
                  <a:pt x="11821" y="72"/>
                </a:cubicBezTo>
                <a:cubicBezTo>
                  <a:pt x="11783" y="26"/>
                  <a:pt x="11725" y="2"/>
                  <a:pt x="11666" y="0"/>
                </a:cubicBezTo>
                <a:close/>
              </a:path>
            </a:pathLst>
          </a:custGeom>
          <a:ln w="12700">
            <a:miter lim="400000"/>
          </a:ln>
        </p:spPr>
      </p:pic>
      <p:sp>
        <p:nvSpPr>
          <p:cNvPr id="149" name="Shape 149"/>
          <p:cNvSpPr/>
          <p:nvPr/>
        </p:nvSpPr>
        <p:spPr>
          <a:xfrm>
            <a:off x="302386" y="228600"/>
            <a:ext cx="3637027"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latin typeface="Marker Felt"/>
                <a:ea typeface="Marker Felt"/>
                <a:cs typeface="Marker Felt"/>
                <a:sym typeface="Marker Felt"/>
              </a:defRPr>
            </a:lvl1pPr>
          </a:lstStyle>
          <a:p>
            <a:pPr/>
            <a:r>
              <a:t>TACKLE GRID A1/D1</a:t>
            </a:r>
          </a:p>
        </p:txBody>
      </p:sp>
      <p:sp>
        <p:nvSpPr>
          <p:cNvPr id="150" name="Shape 150"/>
          <p:cNvSpPr/>
          <p:nvPr/>
        </p:nvSpPr>
        <p:spPr>
          <a:xfrm>
            <a:off x="3949700" y="4690144"/>
            <a:ext cx="339626" cy="373312"/>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51" name="Shape 151"/>
          <p:cNvSpPr/>
          <p:nvPr/>
        </p:nvSpPr>
        <p:spPr>
          <a:xfrm>
            <a:off x="8394700" y="4690144"/>
            <a:ext cx="339626" cy="373312"/>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52" name="Shape 152"/>
          <p:cNvSpPr/>
          <p:nvPr/>
        </p:nvSpPr>
        <p:spPr>
          <a:xfrm>
            <a:off x="3949700" y="8169944"/>
            <a:ext cx="339626" cy="373312"/>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53" name="Shape 153"/>
          <p:cNvSpPr/>
          <p:nvPr/>
        </p:nvSpPr>
        <p:spPr>
          <a:xfrm>
            <a:off x="8394700" y="8169944"/>
            <a:ext cx="339626" cy="373312"/>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54" name="Shape 154"/>
          <p:cNvSpPr/>
          <p:nvPr/>
        </p:nvSpPr>
        <p:spPr>
          <a:xfrm>
            <a:off x="3949700" y="5957639"/>
            <a:ext cx="339626" cy="373311"/>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5" name="Shape 155"/>
          <p:cNvSpPr/>
          <p:nvPr/>
        </p:nvSpPr>
        <p:spPr>
          <a:xfrm>
            <a:off x="8394700" y="5957639"/>
            <a:ext cx="339626" cy="373311"/>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6" name="Shape 156"/>
          <p:cNvSpPr/>
          <p:nvPr/>
        </p:nvSpPr>
        <p:spPr>
          <a:xfrm>
            <a:off x="2669995" y="592472"/>
            <a:ext cx="7664810" cy="232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900">
                <a:solidFill>
                  <a:srgbClr val="FFFFFF"/>
                </a:solidFill>
                <a:latin typeface="Helvetica"/>
                <a:ea typeface="Helvetica"/>
                <a:cs typeface="Helvetica"/>
                <a:sym typeface="Helvetica"/>
              </a:defRPr>
            </a:pPr>
            <a:r>
              <a:t>AIM:</a:t>
            </a:r>
          </a:p>
          <a:p>
            <a:pPr>
              <a:defRPr b="1" sz="2900">
                <a:solidFill>
                  <a:srgbClr val="FFFFFF"/>
                </a:solidFill>
                <a:latin typeface="Helvetica"/>
                <a:ea typeface="Helvetica"/>
                <a:cs typeface="Helvetica"/>
                <a:sym typeface="Helvetica"/>
              </a:defRPr>
            </a:pPr>
            <a:r>
              <a:t> Cause stoppage</a:t>
            </a:r>
          </a:p>
          <a:p>
            <a:pPr>
              <a:defRPr b="1" sz="2900">
                <a:solidFill>
                  <a:srgbClr val="FFFFFF"/>
                </a:solidFill>
                <a:latin typeface="Helvetica"/>
                <a:ea typeface="Helvetica"/>
                <a:cs typeface="Helvetica"/>
                <a:sym typeface="Helvetica"/>
              </a:defRPr>
            </a:pPr>
            <a:r>
              <a:t> Force out of bounds</a:t>
            </a:r>
          </a:p>
          <a:p>
            <a:pPr>
              <a:defRPr b="1" sz="2900">
                <a:solidFill>
                  <a:srgbClr val="FFFFFF"/>
                </a:solidFill>
                <a:latin typeface="Helvetica"/>
                <a:ea typeface="Helvetica"/>
                <a:cs typeface="Helvetica"/>
                <a:sym typeface="Helvetica"/>
              </a:defRPr>
            </a:pPr>
            <a:r>
              <a:t> or Holding the ball.</a:t>
            </a:r>
          </a:p>
          <a:p>
            <a:pPr>
              <a:defRPr b="1" sz="2900">
                <a:solidFill>
                  <a:srgbClr val="FFFFFF"/>
                </a:solidFill>
                <a:latin typeface="Helvetica"/>
                <a:ea typeface="Helvetica"/>
                <a:cs typeface="Helvetica"/>
                <a:sym typeface="Helvetica"/>
              </a:defRPr>
            </a:pPr>
            <a:r>
              <a:t> Player with footy aim is to get though grid.</a:t>
            </a:r>
          </a:p>
        </p:txBody>
      </p:sp>
      <p:pic>
        <p:nvPicPr>
          <p:cNvPr id="157" name=""/>
          <p:cNvPicPr>
            <a:picLocks noChangeAspect="0"/>
          </p:cNvPicPr>
          <p:nvPr/>
        </p:nvPicPr>
        <p:blipFill>
          <a:blip r:embed="rId4">
            <a:extLst/>
          </a:blip>
          <a:stretch>
            <a:fillRect/>
          </a:stretch>
        </p:blipFill>
        <p:spPr>
          <a:xfrm>
            <a:off x="4301521" y="5858140"/>
            <a:ext cx="4401758" cy="76201"/>
          </a:xfrm>
          <a:prstGeom prst="rect">
            <a:avLst/>
          </a:prstGeom>
        </p:spPr>
      </p:pic>
      <p:pic>
        <p:nvPicPr>
          <p:cNvPr id="159" name="pasted-image.tiff"/>
          <p:cNvPicPr>
            <a:picLocks noChangeAspect="1"/>
          </p:cNvPicPr>
          <p:nvPr/>
        </p:nvPicPr>
        <p:blipFill>
          <a:blip r:embed="rId5">
            <a:extLst/>
          </a:blip>
          <a:srcRect l="20145" t="30503" r="20145" b="30503"/>
          <a:stretch>
            <a:fillRect/>
          </a:stretch>
        </p:blipFill>
        <p:spPr>
          <a:xfrm>
            <a:off x="6117580" y="4984353"/>
            <a:ext cx="448784" cy="293083"/>
          </a:xfrm>
          <a:prstGeom prst="rect">
            <a:avLst/>
          </a:prstGeom>
          <a:ln w="12700">
            <a:miter lim="400000"/>
          </a:ln>
        </p:spPr>
      </p:pic>
      <p:pic>
        <p:nvPicPr>
          <p:cNvPr id="160" name="200327-Army-AFL co-brand-colour-artwork.jpg"/>
          <p:cNvPicPr>
            <a:picLocks noChangeAspect="1"/>
          </p:cNvPicPr>
          <p:nvPr/>
        </p:nvPicPr>
        <p:blipFill>
          <a:blip r:embed="rId6">
            <a:extLst/>
          </a:blip>
          <a:stretch>
            <a:fillRect/>
          </a:stretch>
        </p:blipFill>
        <p:spPr>
          <a:xfrm>
            <a:off x="4498788" y="4322759"/>
            <a:ext cx="956397" cy="596901"/>
          </a:xfrm>
          <a:prstGeom prst="rect">
            <a:avLst/>
          </a:prstGeom>
          <a:ln w="12700">
            <a:miter lim="400000"/>
          </a:ln>
        </p:spPr>
      </p:pic>
      <p:pic>
        <p:nvPicPr>
          <p:cNvPr id="161" name="200327-Army-AFL co-brand-colour-artwork.jpg"/>
          <p:cNvPicPr>
            <a:picLocks noChangeAspect="1"/>
          </p:cNvPicPr>
          <p:nvPr/>
        </p:nvPicPr>
        <p:blipFill>
          <a:blip r:embed="rId6">
            <a:extLst/>
          </a:blip>
          <a:stretch>
            <a:fillRect/>
          </a:stretch>
        </p:blipFill>
        <p:spPr>
          <a:xfrm>
            <a:off x="5870388" y="4322759"/>
            <a:ext cx="956397" cy="596901"/>
          </a:xfrm>
          <a:prstGeom prst="rect">
            <a:avLst/>
          </a:prstGeom>
          <a:ln w="12700">
            <a:miter lim="400000"/>
          </a:ln>
        </p:spPr>
      </p:pic>
      <p:pic>
        <p:nvPicPr>
          <p:cNvPr id="162" name="200327-Army-AFL co-brand-colour-artwork.jpg"/>
          <p:cNvPicPr>
            <a:picLocks noChangeAspect="1"/>
          </p:cNvPicPr>
          <p:nvPr/>
        </p:nvPicPr>
        <p:blipFill>
          <a:blip r:embed="rId6">
            <a:extLst/>
          </a:blip>
          <a:stretch>
            <a:fillRect/>
          </a:stretch>
        </p:blipFill>
        <p:spPr>
          <a:xfrm>
            <a:off x="7241988" y="4322759"/>
            <a:ext cx="956397" cy="596901"/>
          </a:xfrm>
          <a:prstGeom prst="rect">
            <a:avLst/>
          </a:prstGeom>
          <a:ln w="12700">
            <a:miter lim="400000"/>
          </a:ln>
        </p:spPr>
      </p:pic>
      <p:pic>
        <p:nvPicPr>
          <p:cNvPr id="163" name="200327-Army-AFL co-brand-colour-black background-artwork.jpg"/>
          <p:cNvPicPr>
            <a:picLocks noChangeAspect="1"/>
          </p:cNvPicPr>
          <p:nvPr/>
        </p:nvPicPr>
        <p:blipFill>
          <a:blip r:embed="rId7">
            <a:extLst/>
          </a:blip>
          <a:stretch>
            <a:fillRect/>
          </a:stretch>
        </p:blipFill>
        <p:spPr>
          <a:xfrm>
            <a:off x="5863814" y="8219400"/>
            <a:ext cx="956398" cy="724290"/>
          </a:xfrm>
          <a:prstGeom prst="rect">
            <a:avLst/>
          </a:prstGeom>
          <a:ln w="12700">
            <a:miter lim="400000"/>
          </a:ln>
        </p:spPr>
      </p:pic>
      <p:pic>
        <p:nvPicPr>
          <p:cNvPr id="164" name="200327-Army-AFL co-brand-colour-black background-artwork.jpg"/>
          <p:cNvPicPr>
            <a:picLocks noChangeAspect="1"/>
          </p:cNvPicPr>
          <p:nvPr/>
        </p:nvPicPr>
        <p:blipFill>
          <a:blip r:embed="rId7">
            <a:extLst/>
          </a:blip>
          <a:stretch>
            <a:fillRect/>
          </a:stretch>
        </p:blipFill>
        <p:spPr>
          <a:xfrm>
            <a:off x="5863814" y="7204719"/>
            <a:ext cx="956398" cy="724289"/>
          </a:xfrm>
          <a:prstGeom prst="rect">
            <a:avLst/>
          </a:prstGeom>
          <a:ln w="12700">
            <a:miter lim="400000"/>
          </a:ln>
        </p:spPr>
      </p:pic>
      <p:pic>
        <p:nvPicPr>
          <p:cNvPr id="165" name="200327-Army-AFL co-brand-colour-black background-artwork.jpg"/>
          <p:cNvPicPr>
            <a:picLocks noChangeAspect="1"/>
          </p:cNvPicPr>
          <p:nvPr/>
        </p:nvPicPr>
        <p:blipFill>
          <a:blip r:embed="rId7">
            <a:extLst/>
          </a:blip>
          <a:stretch>
            <a:fillRect/>
          </a:stretch>
        </p:blipFill>
        <p:spPr>
          <a:xfrm>
            <a:off x="5870388" y="6207385"/>
            <a:ext cx="956397" cy="724290"/>
          </a:xfrm>
          <a:prstGeom prst="rect">
            <a:avLst/>
          </a:prstGeom>
          <a:ln w="12700">
            <a:miter lim="400000"/>
          </a:ln>
        </p:spPr>
      </p:pic>
      <p:pic>
        <p:nvPicPr>
          <p:cNvPr id="166" name="200327-Army-AFL co-brand-black &amp; white-artwork.jpg"/>
          <p:cNvPicPr>
            <a:picLocks noChangeAspect="1"/>
          </p:cNvPicPr>
          <p:nvPr/>
        </p:nvPicPr>
        <p:blipFill>
          <a:blip r:embed="rId8">
            <a:extLst/>
          </a:blip>
          <a:stretch>
            <a:fillRect/>
          </a:stretch>
        </p:blipFill>
        <p:spPr>
          <a:xfrm>
            <a:off x="11502098" y="205295"/>
            <a:ext cx="1335538" cy="917093"/>
          </a:xfrm>
          <a:prstGeom prst="rect">
            <a:avLst/>
          </a:prstGeom>
          <a:ln w="12700">
            <a:miter lim="400000"/>
          </a:ln>
        </p:spPr>
      </p:pic>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droppedImage.png"/>
          <p:cNvPicPr>
            <a:picLocks noChangeAspect="1"/>
          </p:cNvPicPr>
          <p:nvPr/>
        </p:nvPicPr>
        <p:blipFill>
          <a:blip r:embed="rId2">
            <a:extLst/>
          </a:blip>
          <a:srcRect l="1023" t="258" r="342" b="328"/>
          <a:stretch>
            <a:fillRect/>
          </a:stretch>
        </p:blipFill>
        <p:spPr>
          <a:xfrm rot="5400000">
            <a:off x="39323" y="1542629"/>
            <a:ext cx="13310250" cy="16559783"/>
          </a:xfrm>
          <a:custGeom>
            <a:avLst/>
            <a:gdLst/>
            <a:ahLst/>
            <a:cxnLst>
              <a:cxn ang="0">
                <a:pos x="wd2" y="hd2"/>
              </a:cxn>
              <a:cxn ang="5400000">
                <a:pos x="wd2" y="hd2"/>
              </a:cxn>
              <a:cxn ang="10800000">
                <a:pos x="wd2" y="hd2"/>
              </a:cxn>
              <a:cxn ang="16200000">
                <a:pos x="wd2" y="hd2"/>
              </a:cxn>
            </a:cxnLst>
            <a:rect l="0" t="0" r="r" b="b"/>
            <a:pathLst>
              <a:path w="21583" h="21587" fill="norm" stroke="1" extrusionOk="0">
                <a:moveTo>
                  <a:pt x="11664" y="0"/>
                </a:moveTo>
                <a:cubicBezTo>
                  <a:pt x="11605" y="-2"/>
                  <a:pt x="11545" y="19"/>
                  <a:pt x="11504" y="64"/>
                </a:cubicBezTo>
                <a:cubicBezTo>
                  <a:pt x="11466" y="104"/>
                  <a:pt x="11466" y="116"/>
                  <a:pt x="11495" y="295"/>
                </a:cubicBezTo>
                <a:cubicBezTo>
                  <a:pt x="11527" y="493"/>
                  <a:pt x="11518" y="538"/>
                  <a:pt x="11444" y="519"/>
                </a:cubicBezTo>
                <a:cubicBezTo>
                  <a:pt x="11406" y="509"/>
                  <a:pt x="10941" y="507"/>
                  <a:pt x="10633" y="514"/>
                </a:cubicBezTo>
                <a:cubicBezTo>
                  <a:pt x="10400" y="519"/>
                  <a:pt x="10396" y="515"/>
                  <a:pt x="10449" y="299"/>
                </a:cubicBezTo>
                <a:cubicBezTo>
                  <a:pt x="10496" y="105"/>
                  <a:pt x="10485" y="56"/>
                  <a:pt x="10387" y="18"/>
                </a:cubicBezTo>
                <a:cubicBezTo>
                  <a:pt x="10311" y="-11"/>
                  <a:pt x="10242" y="-6"/>
                  <a:pt x="10172" y="36"/>
                </a:cubicBezTo>
                <a:cubicBezTo>
                  <a:pt x="10135" y="58"/>
                  <a:pt x="10130" y="77"/>
                  <a:pt x="10138" y="179"/>
                </a:cubicBezTo>
                <a:cubicBezTo>
                  <a:pt x="10143" y="243"/>
                  <a:pt x="10148" y="345"/>
                  <a:pt x="10149" y="405"/>
                </a:cubicBezTo>
                <a:lnTo>
                  <a:pt x="10151" y="513"/>
                </a:lnTo>
                <a:lnTo>
                  <a:pt x="9990" y="514"/>
                </a:lnTo>
                <a:cubicBezTo>
                  <a:pt x="9902" y="514"/>
                  <a:pt x="9777" y="513"/>
                  <a:pt x="9712" y="512"/>
                </a:cubicBezTo>
                <a:cubicBezTo>
                  <a:pt x="9648" y="511"/>
                  <a:pt x="9499" y="513"/>
                  <a:pt x="9382" y="515"/>
                </a:cubicBezTo>
                <a:cubicBezTo>
                  <a:pt x="9264" y="518"/>
                  <a:pt x="9144" y="514"/>
                  <a:pt x="9116" y="506"/>
                </a:cubicBezTo>
                <a:cubicBezTo>
                  <a:pt x="9067" y="493"/>
                  <a:pt x="9066" y="489"/>
                  <a:pt x="9081" y="360"/>
                </a:cubicBezTo>
                <a:cubicBezTo>
                  <a:pt x="9110" y="109"/>
                  <a:pt x="9094" y="64"/>
                  <a:pt x="8976" y="64"/>
                </a:cubicBezTo>
                <a:cubicBezTo>
                  <a:pt x="8860" y="64"/>
                  <a:pt x="8839" y="123"/>
                  <a:pt x="8874" y="352"/>
                </a:cubicBezTo>
                <a:cubicBezTo>
                  <a:pt x="8887" y="438"/>
                  <a:pt x="8885" y="486"/>
                  <a:pt x="8870" y="501"/>
                </a:cubicBezTo>
                <a:cubicBezTo>
                  <a:pt x="8857" y="514"/>
                  <a:pt x="8785" y="537"/>
                  <a:pt x="8708" y="553"/>
                </a:cubicBezTo>
                <a:cubicBezTo>
                  <a:pt x="8518" y="591"/>
                  <a:pt x="8220" y="663"/>
                  <a:pt x="8142" y="691"/>
                </a:cubicBezTo>
                <a:cubicBezTo>
                  <a:pt x="8107" y="703"/>
                  <a:pt x="8035" y="722"/>
                  <a:pt x="7982" y="733"/>
                </a:cubicBezTo>
                <a:cubicBezTo>
                  <a:pt x="7929" y="744"/>
                  <a:pt x="7844" y="768"/>
                  <a:pt x="7795" y="787"/>
                </a:cubicBezTo>
                <a:cubicBezTo>
                  <a:pt x="7745" y="805"/>
                  <a:pt x="7692" y="820"/>
                  <a:pt x="7677" y="820"/>
                </a:cubicBezTo>
                <a:cubicBezTo>
                  <a:pt x="7662" y="820"/>
                  <a:pt x="7592" y="843"/>
                  <a:pt x="7522" y="871"/>
                </a:cubicBezTo>
                <a:cubicBezTo>
                  <a:pt x="7452" y="899"/>
                  <a:pt x="7377" y="922"/>
                  <a:pt x="7357" y="922"/>
                </a:cubicBezTo>
                <a:cubicBezTo>
                  <a:pt x="7337" y="922"/>
                  <a:pt x="7285" y="939"/>
                  <a:pt x="7241" y="959"/>
                </a:cubicBezTo>
                <a:cubicBezTo>
                  <a:pt x="7197" y="979"/>
                  <a:pt x="7117" y="1009"/>
                  <a:pt x="7062" y="1026"/>
                </a:cubicBezTo>
                <a:cubicBezTo>
                  <a:pt x="6961" y="1058"/>
                  <a:pt x="6781" y="1121"/>
                  <a:pt x="6721" y="1145"/>
                </a:cubicBezTo>
                <a:cubicBezTo>
                  <a:pt x="6375" y="1282"/>
                  <a:pt x="6137" y="1385"/>
                  <a:pt x="5892" y="1505"/>
                </a:cubicBezTo>
                <a:cubicBezTo>
                  <a:pt x="5783" y="1558"/>
                  <a:pt x="5638" y="1628"/>
                  <a:pt x="5568" y="1661"/>
                </a:cubicBezTo>
                <a:cubicBezTo>
                  <a:pt x="5293" y="1792"/>
                  <a:pt x="4564" y="2235"/>
                  <a:pt x="4243" y="2467"/>
                </a:cubicBezTo>
                <a:cubicBezTo>
                  <a:pt x="3892" y="2720"/>
                  <a:pt x="3351" y="3176"/>
                  <a:pt x="3108" y="3422"/>
                </a:cubicBezTo>
                <a:cubicBezTo>
                  <a:pt x="3034" y="3498"/>
                  <a:pt x="2920" y="3613"/>
                  <a:pt x="2854" y="3679"/>
                </a:cubicBezTo>
                <a:cubicBezTo>
                  <a:pt x="2728" y="3805"/>
                  <a:pt x="2691" y="3847"/>
                  <a:pt x="2466" y="4114"/>
                </a:cubicBezTo>
                <a:cubicBezTo>
                  <a:pt x="2195" y="4436"/>
                  <a:pt x="2044" y="4626"/>
                  <a:pt x="1960" y="4754"/>
                </a:cubicBezTo>
                <a:cubicBezTo>
                  <a:pt x="1914" y="4824"/>
                  <a:pt x="1839" y="4937"/>
                  <a:pt x="1794" y="5003"/>
                </a:cubicBezTo>
                <a:cubicBezTo>
                  <a:pt x="1709" y="5129"/>
                  <a:pt x="1557" y="5372"/>
                  <a:pt x="1499" y="5475"/>
                </a:cubicBezTo>
                <a:cubicBezTo>
                  <a:pt x="1481" y="5508"/>
                  <a:pt x="1427" y="5604"/>
                  <a:pt x="1380" y="5688"/>
                </a:cubicBezTo>
                <a:cubicBezTo>
                  <a:pt x="1332" y="5772"/>
                  <a:pt x="1293" y="5848"/>
                  <a:pt x="1293" y="5856"/>
                </a:cubicBezTo>
                <a:cubicBezTo>
                  <a:pt x="1293" y="5865"/>
                  <a:pt x="1277" y="5892"/>
                  <a:pt x="1257" y="5916"/>
                </a:cubicBezTo>
                <a:cubicBezTo>
                  <a:pt x="1237" y="5941"/>
                  <a:pt x="1203" y="5998"/>
                  <a:pt x="1182" y="6044"/>
                </a:cubicBezTo>
                <a:cubicBezTo>
                  <a:pt x="1161" y="6090"/>
                  <a:pt x="1126" y="6165"/>
                  <a:pt x="1104" y="6209"/>
                </a:cubicBezTo>
                <a:cubicBezTo>
                  <a:pt x="1051" y="6320"/>
                  <a:pt x="1049" y="6323"/>
                  <a:pt x="985" y="6480"/>
                </a:cubicBezTo>
                <a:cubicBezTo>
                  <a:pt x="953" y="6556"/>
                  <a:pt x="919" y="6633"/>
                  <a:pt x="909" y="6652"/>
                </a:cubicBezTo>
                <a:cubicBezTo>
                  <a:pt x="838" y="6777"/>
                  <a:pt x="584" y="7458"/>
                  <a:pt x="515" y="7708"/>
                </a:cubicBezTo>
                <a:cubicBezTo>
                  <a:pt x="500" y="7760"/>
                  <a:pt x="483" y="7815"/>
                  <a:pt x="476" y="7829"/>
                </a:cubicBezTo>
                <a:cubicBezTo>
                  <a:pt x="468" y="7843"/>
                  <a:pt x="459" y="7877"/>
                  <a:pt x="453" y="7906"/>
                </a:cubicBezTo>
                <a:cubicBezTo>
                  <a:pt x="448" y="7934"/>
                  <a:pt x="428" y="8011"/>
                  <a:pt x="409" y="8078"/>
                </a:cubicBezTo>
                <a:cubicBezTo>
                  <a:pt x="323" y="8376"/>
                  <a:pt x="215" y="8844"/>
                  <a:pt x="192" y="9014"/>
                </a:cubicBezTo>
                <a:cubicBezTo>
                  <a:pt x="185" y="9066"/>
                  <a:pt x="171" y="9151"/>
                  <a:pt x="160" y="9203"/>
                </a:cubicBezTo>
                <a:cubicBezTo>
                  <a:pt x="150" y="9255"/>
                  <a:pt x="131" y="9371"/>
                  <a:pt x="119" y="9460"/>
                </a:cubicBezTo>
                <a:cubicBezTo>
                  <a:pt x="107" y="9550"/>
                  <a:pt x="87" y="9694"/>
                  <a:pt x="75" y="9779"/>
                </a:cubicBezTo>
                <a:cubicBezTo>
                  <a:pt x="63" y="9864"/>
                  <a:pt x="48" y="9987"/>
                  <a:pt x="42" y="10053"/>
                </a:cubicBezTo>
                <a:cubicBezTo>
                  <a:pt x="35" y="10120"/>
                  <a:pt x="22" y="10259"/>
                  <a:pt x="12" y="10363"/>
                </a:cubicBezTo>
                <a:cubicBezTo>
                  <a:pt x="-11" y="10596"/>
                  <a:pt x="1" y="11725"/>
                  <a:pt x="30" y="12029"/>
                </a:cubicBezTo>
                <a:cubicBezTo>
                  <a:pt x="41" y="12151"/>
                  <a:pt x="50" y="12255"/>
                  <a:pt x="50" y="12260"/>
                </a:cubicBezTo>
                <a:cubicBezTo>
                  <a:pt x="49" y="12265"/>
                  <a:pt x="51" y="12277"/>
                  <a:pt x="54" y="12287"/>
                </a:cubicBezTo>
                <a:cubicBezTo>
                  <a:pt x="60" y="12306"/>
                  <a:pt x="62" y="12317"/>
                  <a:pt x="85" y="12596"/>
                </a:cubicBezTo>
                <a:cubicBezTo>
                  <a:pt x="94" y="12700"/>
                  <a:pt x="105" y="12791"/>
                  <a:pt x="110" y="12797"/>
                </a:cubicBezTo>
                <a:cubicBezTo>
                  <a:pt x="115" y="12804"/>
                  <a:pt x="134" y="12909"/>
                  <a:pt x="152" y="13029"/>
                </a:cubicBezTo>
                <a:cubicBezTo>
                  <a:pt x="189" y="13283"/>
                  <a:pt x="215" y="13433"/>
                  <a:pt x="246" y="13566"/>
                </a:cubicBezTo>
                <a:cubicBezTo>
                  <a:pt x="259" y="13618"/>
                  <a:pt x="272" y="13683"/>
                  <a:pt x="277" y="13711"/>
                </a:cubicBezTo>
                <a:cubicBezTo>
                  <a:pt x="302" y="13870"/>
                  <a:pt x="314" y="13923"/>
                  <a:pt x="330" y="13961"/>
                </a:cubicBezTo>
                <a:cubicBezTo>
                  <a:pt x="340" y="13985"/>
                  <a:pt x="360" y="14051"/>
                  <a:pt x="375" y="14107"/>
                </a:cubicBezTo>
                <a:cubicBezTo>
                  <a:pt x="436" y="14347"/>
                  <a:pt x="571" y="14761"/>
                  <a:pt x="595" y="14780"/>
                </a:cubicBezTo>
                <a:cubicBezTo>
                  <a:pt x="603" y="14787"/>
                  <a:pt x="609" y="14808"/>
                  <a:pt x="609" y="14827"/>
                </a:cubicBezTo>
                <a:cubicBezTo>
                  <a:pt x="609" y="14847"/>
                  <a:pt x="623" y="14898"/>
                  <a:pt x="640" y="14941"/>
                </a:cubicBezTo>
                <a:cubicBezTo>
                  <a:pt x="658" y="14983"/>
                  <a:pt x="698" y="15084"/>
                  <a:pt x="728" y="15164"/>
                </a:cubicBezTo>
                <a:cubicBezTo>
                  <a:pt x="830" y="15427"/>
                  <a:pt x="1152" y="16124"/>
                  <a:pt x="1227" y="16242"/>
                </a:cubicBezTo>
                <a:cubicBezTo>
                  <a:pt x="1251" y="16280"/>
                  <a:pt x="1381" y="16506"/>
                  <a:pt x="1439" y="16607"/>
                </a:cubicBezTo>
                <a:cubicBezTo>
                  <a:pt x="1463" y="16650"/>
                  <a:pt x="1511" y="16727"/>
                  <a:pt x="1546" y="16779"/>
                </a:cubicBezTo>
                <a:cubicBezTo>
                  <a:pt x="1581" y="16831"/>
                  <a:pt x="1615" y="16885"/>
                  <a:pt x="1622" y="16899"/>
                </a:cubicBezTo>
                <a:cubicBezTo>
                  <a:pt x="1628" y="16913"/>
                  <a:pt x="1662" y="16963"/>
                  <a:pt x="1697" y="17011"/>
                </a:cubicBezTo>
                <a:cubicBezTo>
                  <a:pt x="1732" y="17058"/>
                  <a:pt x="1786" y="17135"/>
                  <a:pt x="1817" y="17182"/>
                </a:cubicBezTo>
                <a:cubicBezTo>
                  <a:pt x="1849" y="17230"/>
                  <a:pt x="1888" y="17281"/>
                  <a:pt x="1904" y="17296"/>
                </a:cubicBezTo>
                <a:cubicBezTo>
                  <a:pt x="1921" y="17311"/>
                  <a:pt x="1934" y="17331"/>
                  <a:pt x="1934" y="17340"/>
                </a:cubicBezTo>
                <a:cubicBezTo>
                  <a:pt x="1934" y="17350"/>
                  <a:pt x="1990" y="17427"/>
                  <a:pt x="2058" y="17511"/>
                </a:cubicBezTo>
                <a:cubicBezTo>
                  <a:pt x="2126" y="17595"/>
                  <a:pt x="2211" y="17699"/>
                  <a:pt x="2245" y="17743"/>
                </a:cubicBezTo>
                <a:cubicBezTo>
                  <a:pt x="2386" y="17922"/>
                  <a:pt x="2508" y="18064"/>
                  <a:pt x="2530" y="18075"/>
                </a:cubicBezTo>
                <a:cubicBezTo>
                  <a:pt x="2543" y="18081"/>
                  <a:pt x="2586" y="18127"/>
                  <a:pt x="2626" y="18176"/>
                </a:cubicBezTo>
                <a:cubicBezTo>
                  <a:pt x="2665" y="18225"/>
                  <a:pt x="2766" y="18330"/>
                  <a:pt x="2850" y="18411"/>
                </a:cubicBezTo>
                <a:cubicBezTo>
                  <a:pt x="2933" y="18491"/>
                  <a:pt x="3002" y="18566"/>
                  <a:pt x="3002" y="18576"/>
                </a:cubicBezTo>
                <a:cubicBezTo>
                  <a:pt x="3002" y="18587"/>
                  <a:pt x="3019" y="18606"/>
                  <a:pt x="3038" y="18619"/>
                </a:cubicBezTo>
                <a:cubicBezTo>
                  <a:pt x="3058" y="18632"/>
                  <a:pt x="3140" y="18704"/>
                  <a:pt x="3222" y="18780"/>
                </a:cubicBezTo>
                <a:cubicBezTo>
                  <a:pt x="3643" y="19169"/>
                  <a:pt x="4259" y="19640"/>
                  <a:pt x="4755" y="19954"/>
                </a:cubicBezTo>
                <a:cubicBezTo>
                  <a:pt x="4937" y="20070"/>
                  <a:pt x="5119" y="20186"/>
                  <a:pt x="5161" y="20213"/>
                </a:cubicBezTo>
                <a:cubicBezTo>
                  <a:pt x="5202" y="20239"/>
                  <a:pt x="5260" y="20271"/>
                  <a:pt x="5289" y="20284"/>
                </a:cubicBezTo>
                <a:cubicBezTo>
                  <a:pt x="5319" y="20296"/>
                  <a:pt x="5382" y="20334"/>
                  <a:pt x="5431" y="20368"/>
                </a:cubicBezTo>
                <a:cubicBezTo>
                  <a:pt x="5479" y="20402"/>
                  <a:pt x="5570" y="20452"/>
                  <a:pt x="5632" y="20479"/>
                </a:cubicBezTo>
                <a:cubicBezTo>
                  <a:pt x="5734" y="20522"/>
                  <a:pt x="5808" y="20559"/>
                  <a:pt x="5962" y="20644"/>
                </a:cubicBezTo>
                <a:cubicBezTo>
                  <a:pt x="5988" y="20658"/>
                  <a:pt x="6057" y="20692"/>
                  <a:pt x="6114" y="20720"/>
                </a:cubicBezTo>
                <a:cubicBezTo>
                  <a:pt x="6172" y="20747"/>
                  <a:pt x="6262" y="20791"/>
                  <a:pt x="6315" y="20817"/>
                </a:cubicBezTo>
                <a:cubicBezTo>
                  <a:pt x="6368" y="20844"/>
                  <a:pt x="6499" y="20901"/>
                  <a:pt x="6608" y="20945"/>
                </a:cubicBezTo>
                <a:cubicBezTo>
                  <a:pt x="6716" y="20988"/>
                  <a:pt x="6811" y="21031"/>
                  <a:pt x="6817" y="21039"/>
                </a:cubicBezTo>
                <a:cubicBezTo>
                  <a:pt x="6823" y="21047"/>
                  <a:pt x="6857" y="21059"/>
                  <a:pt x="6891" y="21065"/>
                </a:cubicBezTo>
                <a:cubicBezTo>
                  <a:pt x="6926" y="21071"/>
                  <a:pt x="6976" y="21090"/>
                  <a:pt x="7003" y="21107"/>
                </a:cubicBezTo>
                <a:cubicBezTo>
                  <a:pt x="7030" y="21123"/>
                  <a:pt x="7100" y="21151"/>
                  <a:pt x="7159" y="21168"/>
                </a:cubicBezTo>
                <a:cubicBezTo>
                  <a:pt x="7218" y="21185"/>
                  <a:pt x="7280" y="21209"/>
                  <a:pt x="7298" y="21220"/>
                </a:cubicBezTo>
                <a:cubicBezTo>
                  <a:pt x="7315" y="21231"/>
                  <a:pt x="7397" y="21261"/>
                  <a:pt x="7479" y="21288"/>
                </a:cubicBezTo>
                <a:cubicBezTo>
                  <a:pt x="7562" y="21314"/>
                  <a:pt x="7680" y="21354"/>
                  <a:pt x="7742" y="21377"/>
                </a:cubicBezTo>
                <a:cubicBezTo>
                  <a:pt x="7804" y="21399"/>
                  <a:pt x="7869" y="21417"/>
                  <a:pt x="7887" y="21417"/>
                </a:cubicBezTo>
                <a:cubicBezTo>
                  <a:pt x="7904" y="21417"/>
                  <a:pt x="7935" y="21424"/>
                  <a:pt x="7956" y="21434"/>
                </a:cubicBezTo>
                <a:cubicBezTo>
                  <a:pt x="8038" y="21470"/>
                  <a:pt x="8411" y="21572"/>
                  <a:pt x="8465" y="21572"/>
                </a:cubicBezTo>
                <a:cubicBezTo>
                  <a:pt x="8538" y="21572"/>
                  <a:pt x="8658" y="21513"/>
                  <a:pt x="8672" y="21469"/>
                </a:cubicBezTo>
                <a:cubicBezTo>
                  <a:pt x="8687" y="21423"/>
                  <a:pt x="8726" y="21425"/>
                  <a:pt x="8751" y="21473"/>
                </a:cubicBezTo>
                <a:cubicBezTo>
                  <a:pt x="8778" y="21525"/>
                  <a:pt x="8819" y="21564"/>
                  <a:pt x="8858" y="21575"/>
                </a:cubicBezTo>
                <a:cubicBezTo>
                  <a:pt x="8875" y="21580"/>
                  <a:pt x="9108" y="21585"/>
                  <a:pt x="9375" y="21585"/>
                </a:cubicBezTo>
                <a:lnTo>
                  <a:pt x="9858" y="21586"/>
                </a:lnTo>
                <a:lnTo>
                  <a:pt x="9941" y="21527"/>
                </a:lnTo>
                <a:cubicBezTo>
                  <a:pt x="10022" y="21468"/>
                  <a:pt x="10023" y="21468"/>
                  <a:pt x="10058" y="21503"/>
                </a:cubicBezTo>
                <a:cubicBezTo>
                  <a:pt x="10078" y="21522"/>
                  <a:pt x="10098" y="21548"/>
                  <a:pt x="10102" y="21559"/>
                </a:cubicBezTo>
                <a:cubicBezTo>
                  <a:pt x="10109" y="21575"/>
                  <a:pt x="10237" y="21581"/>
                  <a:pt x="10608" y="21585"/>
                </a:cubicBezTo>
                <a:cubicBezTo>
                  <a:pt x="11106" y="21589"/>
                  <a:pt x="11219" y="21579"/>
                  <a:pt x="11126" y="21539"/>
                </a:cubicBezTo>
                <a:cubicBezTo>
                  <a:pt x="11078" y="21518"/>
                  <a:pt x="11065" y="21478"/>
                  <a:pt x="11102" y="21460"/>
                </a:cubicBezTo>
                <a:cubicBezTo>
                  <a:pt x="11114" y="21454"/>
                  <a:pt x="11149" y="21465"/>
                  <a:pt x="11180" y="21485"/>
                </a:cubicBezTo>
                <a:cubicBezTo>
                  <a:pt x="11211" y="21504"/>
                  <a:pt x="11248" y="21520"/>
                  <a:pt x="11262" y="21520"/>
                </a:cubicBezTo>
                <a:cubicBezTo>
                  <a:pt x="11277" y="21520"/>
                  <a:pt x="11314" y="21504"/>
                  <a:pt x="11344" y="21485"/>
                </a:cubicBezTo>
                <a:cubicBezTo>
                  <a:pt x="11409" y="21444"/>
                  <a:pt x="11444" y="21453"/>
                  <a:pt x="11444" y="21511"/>
                </a:cubicBezTo>
                <a:cubicBezTo>
                  <a:pt x="11444" y="21568"/>
                  <a:pt x="11458" y="21584"/>
                  <a:pt x="11711" y="21586"/>
                </a:cubicBezTo>
                <a:cubicBezTo>
                  <a:pt x="11795" y="21587"/>
                  <a:pt x="11905" y="21586"/>
                  <a:pt x="12050" y="21584"/>
                </a:cubicBezTo>
                <a:lnTo>
                  <a:pt x="12598" y="21578"/>
                </a:lnTo>
                <a:lnTo>
                  <a:pt x="12658" y="21532"/>
                </a:lnTo>
                <a:cubicBezTo>
                  <a:pt x="12727" y="21478"/>
                  <a:pt x="12758" y="21474"/>
                  <a:pt x="12787" y="21515"/>
                </a:cubicBezTo>
                <a:cubicBezTo>
                  <a:pt x="12806" y="21543"/>
                  <a:pt x="12820" y="21542"/>
                  <a:pt x="12996" y="21505"/>
                </a:cubicBezTo>
                <a:cubicBezTo>
                  <a:pt x="13271" y="21448"/>
                  <a:pt x="13292" y="21443"/>
                  <a:pt x="13527" y="21374"/>
                </a:cubicBezTo>
                <a:cubicBezTo>
                  <a:pt x="13644" y="21340"/>
                  <a:pt x="13760" y="21307"/>
                  <a:pt x="13783" y="21302"/>
                </a:cubicBezTo>
                <a:cubicBezTo>
                  <a:pt x="13807" y="21296"/>
                  <a:pt x="13845" y="21281"/>
                  <a:pt x="13868" y="21269"/>
                </a:cubicBezTo>
                <a:cubicBezTo>
                  <a:pt x="13892" y="21256"/>
                  <a:pt x="13925" y="21246"/>
                  <a:pt x="13943" y="21246"/>
                </a:cubicBezTo>
                <a:cubicBezTo>
                  <a:pt x="13979" y="21246"/>
                  <a:pt x="14274" y="21155"/>
                  <a:pt x="14392" y="21108"/>
                </a:cubicBezTo>
                <a:cubicBezTo>
                  <a:pt x="14433" y="21091"/>
                  <a:pt x="14502" y="21069"/>
                  <a:pt x="14545" y="21057"/>
                </a:cubicBezTo>
                <a:cubicBezTo>
                  <a:pt x="14589" y="21046"/>
                  <a:pt x="14636" y="21026"/>
                  <a:pt x="14650" y="21012"/>
                </a:cubicBezTo>
                <a:cubicBezTo>
                  <a:pt x="14664" y="20999"/>
                  <a:pt x="14694" y="20988"/>
                  <a:pt x="14716" y="20988"/>
                </a:cubicBezTo>
                <a:cubicBezTo>
                  <a:pt x="14738" y="20988"/>
                  <a:pt x="14795" y="20968"/>
                  <a:pt x="14841" y="20945"/>
                </a:cubicBezTo>
                <a:cubicBezTo>
                  <a:pt x="14888" y="20921"/>
                  <a:pt x="14937" y="20902"/>
                  <a:pt x="14950" y="20902"/>
                </a:cubicBezTo>
                <a:cubicBezTo>
                  <a:pt x="14983" y="20902"/>
                  <a:pt x="15527" y="20670"/>
                  <a:pt x="15675" y="20592"/>
                </a:cubicBezTo>
                <a:cubicBezTo>
                  <a:pt x="15692" y="20583"/>
                  <a:pt x="15750" y="20557"/>
                  <a:pt x="15803" y="20534"/>
                </a:cubicBezTo>
                <a:cubicBezTo>
                  <a:pt x="15856" y="20511"/>
                  <a:pt x="15947" y="20464"/>
                  <a:pt x="16006" y="20431"/>
                </a:cubicBezTo>
                <a:cubicBezTo>
                  <a:pt x="16064" y="20397"/>
                  <a:pt x="16142" y="20359"/>
                  <a:pt x="16177" y="20345"/>
                </a:cubicBezTo>
                <a:cubicBezTo>
                  <a:pt x="16213" y="20331"/>
                  <a:pt x="16260" y="20305"/>
                  <a:pt x="16282" y="20285"/>
                </a:cubicBezTo>
                <a:cubicBezTo>
                  <a:pt x="16304" y="20265"/>
                  <a:pt x="16335" y="20249"/>
                  <a:pt x="16351" y="20249"/>
                </a:cubicBezTo>
                <a:cubicBezTo>
                  <a:pt x="16367" y="20249"/>
                  <a:pt x="16416" y="20224"/>
                  <a:pt x="16460" y="20192"/>
                </a:cubicBezTo>
                <a:cubicBezTo>
                  <a:pt x="16504" y="20161"/>
                  <a:pt x="16569" y="20121"/>
                  <a:pt x="16604" y="20103"/>
                </a:cubicBezTo>
                <a:cubicBezTo>
                  <a:pt x="16703" y="20054"/>
                  <a:pt x="17091" y="19799"/>
                  <a:pt x="17134" y="19755"/>
                </a:cubicBezTo>
                <a:cubicBezTo>
                  <a:pt x="17156" y="19734"/>
                  <a:pt x="17185" y="19716"/>
                  <a:pt x="17199" y="19716"/>
                </a:cubicBezTo>
                <a:cubicBezTo>
                  <a:pt x="17213" y="19716"/>
                  <a:pt x="17324" y="19639"/>
                  <a:pt x="17446" y="19545"/>
                </a:cubicBezTo>
                <a:cubicBezTo>
                  <a:pt x="17568" y="19450"/>
                  <a:pt x="17671" y="19373"/>
                  <a:pt x="17676" y="19373"/>
                </a:cubicBezTo>
                <a:cubicBezTo>
                  <a:pt x="17689" y="19373"/>
                  <a:pt x="17981" y="19133"/>
                  <a:pt x="18053" y="19064"/>
                </a:cubicBezTo>
                <a:cubicBezTo>
                  <a:pt x="18087" y="19031"/>
                  <a:pt x="18159" y="18965"/>
                  <a:pt x="18214" y="18917"/>
                </a:cubicBezTo>
                <a:cubicBezTo>
                  <a:pt x="18269" y="18870"/>
                  <a:pt x="18351" y="18792"/>
                  <a:pt x="18398" y="18745"/>
                </a:cubicBezTo>
                <a:cubicBezTo>
                  <a:pt x="18444" y="18698"/>
                  <a:pt x="18514" y="18633"/>
                  <a:pt x="18552" y="18600"/>
                </a:cubicBezTo>
                <a:cubicBezTo>
                  <a:pt x="18589" y="18567"/>
                  <a:pt x="18652" y="18504"/>
                  <a:pt x="18691" y="18460"/>
                </a:cubicBezTo>
                <a:cubicBezTo>
                  <a:pt x="18730" y="18416"/>
                  <a:pt x="18801" y="18339"/>
                  <a:pt x="18849" y="18288"/>
                </a:cubicBezTo>
                <a:cubicBezTo>
                  <a:pt x="18898" y="18237"/>
                  <a:pt x="19006" y="18114"/>
                  <a:pt x="19091" y="18013"/>
                </a:cubicBezTo>
                <a:cubicBezTo>
                  <a:pt x="19175" y="17913"/>
                  <a:pt x="19259" y="17821"/>
                  <a:pt x="19276" y="17809"/>
                </a:cubicBezTo>
                <a:cubicBezTo>
                  <a:pt x="19293" y="17797"/>
                  <a:pt x="19307" y="17781"/>
                  <a:pt x="19307" y="17773"/>
                </a:cubicBezTo>
                <a:cubicBezTo>
                  <a:pt x="19307" y="17764"/>
                  <a:pt x="19355" y="17696"/>
                  <a:pt x="19414" y="17621"/>
                </a:cubicBezTo>
                <a:cubicBezTo>
                  <a:pt x="19473" y="17545"/>
                  <a:pt x="19521" y="17479"/>
                  <a:pt x="19521" y="17474"/>
                </a:cubicBezTo>
                <a:cubicBezTo>
                  <a:pt x="19521" y="17468"/>
                  <a:pt x="19555" y="17422"/>
                  <a:pt x="19596" y="17370"/>
                </a:cubicBezTo>
                <a:cubicBezTo>
                  <a:pt x="19637" y="17319"/>
                  <a:pt x="19671" y="17273"/>
                  <a:pt x="19671" y="17269"/>
                </a:cubicBezTo>
                <a:cubicBezTo>
                  <a:pt x="19671" y="17265"/>
                  <a:pt x="19701" y="17221"/>
                  <a:pt x="19738" y="17171"/>
                </a:cubicBezTo>
                <a:cubicBezTo>
                  <a:pt x="19797" y="17090"/>
                  <a:pt x="19857" y="16995"/>
                  <a:pt x="20129" y="16555"/>
                </a:cubicBezTo>
                <a:cubicBezTo>
                  <a:pt x="20167" y="16494"/>
                  <a:pt x="20205" y="16421"/>
                  <a:pt x="20214" y="16392"/>
                </a:cubicBezTo>
                <a:cubicBezTo>
                  <a:pt x="20223" y="16364"/>
                  <a:pt x="20247" y="16326"/>
                  <a:pt x="20268" y="16307"/>
                </a:cubicBezTo>
                <a:cubicBezTo>
                  <a:pt x="20289" y="16288"/>
                  <a:pt x="20312" y="16248"/>
                  <a:pt x="20319" y="16218"/>
                </a:cubicBezTo>
                <a:cubicBezTo>
                  <a:pt x="20326" y="16188"/>
                  <a:pt x="20352" y="16126"/>
                  <a:pt x="20377" y="16080"/>
                </a:cubicBezTo>
                <a:cubicBezTo>
                  <a:pt x="20432" y="15981"/>
                  <a:pt x="20466" y="15915"/>
                  <a:pt x="20504" y="15834"/>
                </a:cubicBezTo>
                <a:cubicBezTo>
                  <a:pt x="20519" y="15801"/>
                  <a:pt x="20540" y="15767"/>
                  <a:pt x="20550" y="15758"/>
                </a:cubicBezTo>
                <a:cubicBezTo>
                  <a:pt x="20560" y="15749"/>
                  <a:pt x="20568" y="15725"/>
                  <a:pt x="20568" y="15705"/>
                </a:cubicBezTo>
                <a:cubicBezTo>
                  <a:pt x="20568" y="15685"/>
                  <a:pt x="20582" y="15654"/>
                  <a:pt x="20599" y="15636"/>
                </a:cubicBezTo>
                <a:cubicBezTo>
                  <a:pt x="20617" y="15617"/>
                  <a:pt x="20631" y="15585"/>
                  <a:pt x="20631" y="15565"/>
                </a:cubicBezTo>
                <a:cubicBezTo>
                  <a:pt x="20632" y="15544"/>
                  <a:pt x="20641" y="15523"/>
                  <a:pt x="20651" y="15518"/>
                </a:cubicBezTo>
                <a:cubicBezTo>
                  <a:pt x="20662" y="15512"/>
                  <a:pt x="20676" y="15473"/>
                  <a:pt x="20684" y="15431"/>
                </a:cubicBezTo>
                <a:cubicBezTo>
                  <a:pt x="20692" y="15388"/>
                  <a:pt x="20708" y="15349"/>
                  <a:pt x="20719" y="15344"/>
                </a:cubicBezTo>
                <a:cubicBezTo>
                  <a:pt x="20730" y="15338"/>
                  <a:pt x="20739" y="15316"/>
                  <a:pt x="20739" y="15295"/>
                </a:cubicBezTo>
                <a:cubicBezTo>
                  <a:pt x="20739" y="15274"/>
                  <a:pt x="20747" y="15249"/>
                  <a:pt x="20757" y="15240"/>
                </a:cubicBezTo>
                <a:cubicBezTo>
                  <a:pt x="20774" y="15225"/>
                  <a:pt x="20887" y="14943"/>
                  <a:pt x="20932" y="14803"/>
                </a:cubicBezTo>
                <a:cubicBezTo>
                  <a:pt x="20943" y="14770"/>
                  <a:pt x="20976" y="14674"/>
                  <a:pt x="21006" y="14588"/>
                </a:cubicBezTo>
                <a:cubicBezTo>
                  <a:pt x="21067" y="14414"/>
                  <a:pt x="21183" y="14040"/>
                  <a:pt x="21209" y="13936"/>
                </a:cubicBezTo>
                <a:cubicBezTo>
                  <a:pt x="21219" y="13898"/>
                  <a:pt x="21251" y="13767"/>
                  <a:pt x="21282" y="13644"/>
                </a:cubicBezTo>
                <a:cubicBezTo>
                  <a:pt x="21313" y="13521"/>
                  <a:pt x="21358" y="13312"/>
                  <a:pt x="21382" y="13180"/>
                </a:cubicBezTo>
                <a:cubicBezTo>
                  <a:pt x="21406" y="13047"/>
                  <a:pt x="21430" y="12916"/>
                  <a:pt x="21436" y="12888"/>
                </a:cubicBezTo>
                <a:cubicBezTo>
                  <a:pt x="21441" y="12860"/>
                  <a:pt x="21454" y="12767"/>
                  <a:pt x="21465" y="12682"/>
                </a:cubicBezTo>
                <a:cubicBezTo>
                  <a:pt x="21477" y="12596"/>
                  <a:pt x="21504" y="12390"/>
                  <a:pt x="21527" y="12223"/>
                </a:cubicBezTo>
                <a:cubicBezTo>
                  <a:pt x="21549" y="12056"/>
                  <a:pt x="21571" y="11840"/>
                  <a:pt x="21575" y="11743"/>
                </a:cubicBezTo>
                <a:cubicBezTo>
                  <a:pt x="21589" y="11427"/>
                  <a:pt x="21583" y="10402"/>
                  <a:pt x="21567" y="10216"/>
                </a:cubicBezTo>
                <a:cubicBezTo>
                  <a:pt x="21558" y="10117"/>
                  <a:pt x="21545" y="9963"/>
                  <a:pt x="21539" y="9873"/>
                </a:cubicBezTo>
                <a:cubicBezTo>
                  <a:pt x="21512" y="9491"/>
                  <a:pt x="21408" y="8800"/>
                  <a:pt x="21314" y="8396"/>
                </a:cubicBezTo>
                <a:cubicBezTo>
                  <a:pt x="21302" y="8344"/>
                  <a:pt x="21284" y="8262"/>
                  <a:pt x="21275" y="8215"/>
                </a:cubicBezTo>
                <a:cubicBezTo>
                  <a:pt x="21266" y="8168"/>
                  <a:pt x="21253" y="8118"/>
                  <a:pt x="21246" y="8103"/>
                </a:cubicBezTo>
                <a:cubicBezTo>
                  <a:pt x="21239" y="8089"/>
                  <a:pt x="21218" y="8016"/>
                  <a:pt x="21198" y="7940"/>
                </a:cubicBezTo>
                <a:cubicBezTo>
                  <a:pt x="21154" y="7769"/>
                  <a:pt x="21041" y="7409"/>
                  <a:pt x="21018" y="7359"/>
                </a:cubicBezTo>
                <a:cubicBezTo>
                  <a:pt x="21008" y="7339"/>
                  <a:pt x="20989" y="7287"/>
                  <a:pt x="20975" y="7245"/>
                </a:cubicBezTo>
                <a:cubicBezTo>
                  <a:pt x="20923" y="7084"/>
                  <a:pt x="20884" y="6978"/>
                  <a:pt x="20865" y="6949"/>
                </a:cubicBezTo>
                <a:cubicBezTo>
                  <a:pt x="20854" y="6932"/>
                  <a:pt x="20846" y="6896"/>
                  <a:pt x="20846" y="6868"/>
                </a:cubicBezTo>
                <a:cubicBezTo>
                  <a:pt x="20846" y="6840"/>
                  <a:pt x="20836" y="6812"/>
                  <a:pt x="20825" y="6806"/>
                </a:cubicBezTo>
                <a:cubicBezTo>
                  <a:pt x="20813" y="6801"/>
                  <a:pt x="20803" y="6784"/>
                  <a:pt x="20803" y="6769"/>
                </a:cubicBezTo>
                <a:cubicBezTo>
                  <a:pt x="20803" y="6755"/>
                  <a:pt x="20788" y="6715"/>
                  <a:pt x="20769" y="6680"/>
                </a:cubicBezTo>
                <a:cubicBezTo>
                  <a:pt x="20710" y="6573"/>
                  <a:pt x="20699" y="6550"/>
                  <a:pt x="20686" y="6506"/>
                </a:cubicBezTo>
                <a:cubicBezTo>
                  <a:pt x="20674" y="6469"/>
                  <a:pt x="20649" y="6416"/>
                  <a:pt x="20544" y="6201"/>
                </a:cubicBezTo>
                <a:cubicBezTo>
                  <a:pt x="20496" y="6103"/>
                  <a:pt x="20484" y="6079"/>
                  <a:pt x="20431" y="5989"/>
                </a:cubicBezTo>
                <a:cubicBezTo>
                  <a:pt x="20401" y="5936"/>
                  <a:pt x="20376" y="5888"/>
                  <a:pt x="20376" y="5883"/>
                </a:cubicBezTo>
                <a:cubicBezTo>
                  <a:pt x="20376" y="5849"/>
                  <a:pt x="19922" y="5111"/>
                  <a:pt x="19792" y="4934"/>
                </a:cubicBezTo>
                <a:cubicBezTo>
                  <a:pt x="19751" y="4877"/>
                  <a:pt x="19681" y="4781"/>
                  <a:pt x="19638" y="4719"/>
                </a:cubicBezTo>
                <a:cubicBezTo>
                  <a:pt x="19594" y="4658"/>
                  <a:pt x="19486" y="4520"/>
                  <a:pt x="19396" y="4412"/>
                </a:cubicBezTo>
                <a:cubicBezTo>
                  <a:pt x="19306" y="4305"/>
                  <a:pt x="19223" y="4204"/>
                  <a:pt x="19211" y="4188"/>
                </a:cubicBezTo>
                <a:cubicBezTo>
                  <a:pt x="19156" y="4113"/>
                  <a:pt x="18813" y="3744"/>
                  <a:pt x="18627" y="3560"/>
                </a:cubicBezTo>
                <a:cubicBezTo>
                  <a:pt x="18265" y="3201"/>
                  <a:pt x="17714" y="2743"/>
                  <a:pt x="17230" y="2398"/>
                </a:cubicBezTo>
                <a:cubicBezTo>
                  <a:pt x="17046" y="2267"/>
                  <a:pt x="16890" y="2160"/>
                  <a:pt x="16883" y="2160"/>
                </a:cubicBezTo>
                <a:cubicBezTo>
                  <a:pt x="16876" y="2160"/>
                  <a:pt x="16810" y="2119"/>
                  <a:pt x="16737" y="2069"/>
                </a:cubicBezTo>
                <a:cubicBezTo>
                  <a:pt x="16540" y="1935"/>
                  <a:pt x="16044" y="1652"/>
                  <a:pt x="15741" y="1500"/>
                </a:cubicBezTo>
                <a:cubicBezTo>
                  <a:pt x="15687" y="1473"/>
                  <a:pt x="15602" y="1429"/>
                  <a:pt x="15553" y="1402"/>
                </a:cubicBezTo>
                <a:cubicBezTo>
                  <a:pt x="15504" y="1375"/>
                  <a:pt x="15456" y="1352"/>
                  <a:pt x="15444" y="1352"/>
                </a:cubicBezTo>
                <a:cubicBezTo>
                  <a:pt x="15433" y="1352"/>
                  <a:pt x="15399" y="1336"/>
                  <a:pt x="15368" y="1317"/>
                </a:cubicBezTo>
                <a:cubicBezTo>
                  <a:pt x="15337" y="1297"/>
                  <a:pt x="15237" y="1250"/>
                  <a:pt x="15146" y="1212"/>
                </a:cubicBezTo>
                <a:cubicBezTo>
                  <a:pt x="15055" y="1173"/>
                  <a:pt x="14932" y="1121"/>
                  <a:pt x="14873" y="1095"/>
                </a:cubicBezTo>
                <a:cubicBezTo>
                  <a:pt x="14814" y="1070"/>
                  <a:pt x="14747" y="1041"/>
                  <a:pt x="14724" y="1031"/>
                </a:cubicBezTo>
                <a:cubicBezTo>
                  <a:pt x="14405" y="895"/>
                  <a:pt x="13950" y="735"/>
                  <a:pt x="13559" y="623"/>
                </a:cubicBezTo>
                <a:cubicBezTo>
                  <a:pt x="13471" y="597"/>
                  <a:pt x="13380" y="570"/>
                  <a:pt x="13356" y="563"/>
                </a:cubicBezTo>
                <a:cubicBezTo>
                  <a:pt x="13333" y="555"/>
                  <a:pt x="13273" y="540"/>
                  <a:pt x="13225" y="529"/>
                </a:cubicBezTo>
                <a:cubicBezTo>
                  <a:pt x="13102" y="503"/>
                  <a:pt x="13091" y="486"/>
                  <a:pt x="13113" y="364"/>
                </a:cubicBezTo>
                <a:cubicBezTo>
                  <a:pt x="13157" y="123"/>
                  <a:pt x="13138" y="64"/>
                  <a:pt x="13015" y="64"/>
                </a:cubicBezTo>
                <a:cubicBezTo>
                  <a:pt x="12891" y="64"/>
                  <a:pt x="12871" y="102"/>
                  <a:pt x="12894" y="298"/>
                </a:cubicBezTo>
                <a:cubicBezTo>
                  <a:pt x="12905" y="391"/>
                  <a:pt x="12906" y="478"/>
                  <a:pt x="12898" y="490"/>
                </a:cubicBezTo>
                <a:cubicBezTo>
                  <a:pt x="12886" y="508"/>
                  <a:pt x="12768" y="512"/>
                  <a:pt x="12343" y="512"/>
                </a:cubicBezTo>
                <a:cubicBezTo>
                  <a:pt x="12047" y="511"/>
                  <a:pt x="11796" y="507"/>
                  <a:pt x="11785" y="502"/>
                </a:cubicBezTo>
                <a:cubicBezTo>
                  <a:pt x="11764" y="491"/>
                  <a:pt x="11774" y="421"/>
                  <a:pt x="11821" y="240"/>
                </a:cubicBezTo>
                <a:cubicBezTo>
                  <a:pt x="11851" y="125"/>
                  <a:pt x="11851" y="111"/>
                  <a:pt x="11819" y="72"/>
                </a:cubicBezTo>
                <a:cubicBezTo>
                  <a:pt x="11781" y="25"/>
                  <a:pt x="11723" y="1"/>
                  <a:pt x="11664" y="0"/>
                </a:cubicBezTo>
                <a:close/>
              </a:path>
            </a:pathLst>
          </a:custGeom>
          <a:ln w="12700">
            <a:miter lim="400000"/>
          </a:ln>
        </p:spPr>
      </p:pic>
      <p:sp>
        <p:nvSpPr>
          <p:cNvPr id="169" name="Shape 169"/>
          <p:cNvSpPr/>
          <p:nvPr/>
        </p:nvSpPr>
        <p:spPr>
          <a:xfrm>
            <a:off x="280305" y="160866"/>
            <a:ext cx="1581456"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latin typeface="Marker Felt"/>
                <a:ea typeface="Marker Felt"/>
                <a:cs typeface="Marker Felt"/>
                <a:sym typeface="Marker Felt"/>
              </a:defRPr>
            </a:lvl1pPr>
          </a:lstStyle>
          <a:p>
            <a:pPr/>
            <a:r>
              <a:t>Pair Off</a:t>
            </a:r>
          </a:p>
        </p:txBody>
      </p:sp>
      <p:pic>
        <p:nvPicPr>
          <p:cNvPr id="170" name="200327-Army-AFL co-brand-black &amp; white-artwork.jpg"/>
          <p:cNvPicPr>
            <a:picLocks noChangeAspect="1"/>
          </p:cNvPicPr>
          <p:nvPr/>
        </p:nvPicPr>
        <p:blipFill>
          <a:blip r:embed="rId3">
            <a:extLst/>
          </a:blip>
          <a:stretch>
            <a:fillRect/>
          </a:stretch>
        </p:blipFill>
        <p:spPr>
          <a:xfrm>
            <a:off x="11502098" y="205295"/>
            <a:ext cx="1335538" cy="917093"/>
          </a:xfrm>
          <a:prstGeom prst="rect">
            <a:avLst/>
          </a:prstGeom>
          <a:ln w="12700">
            <a:miter lim="400000"/>
          </a:ln>
        </p:spPr>
      </p:pic>
      <p:sp>
        <p:nvSpPr>
          <p:cNvPr id="171" name="Shape 171"/>
          <p:cNvSpPr/>
          <p:nvPr/>
        </p:nvSpPr>
        <p:spPr>
          <a:xfrm>
            <a:off x="31115" y="1321231"/>
            <a:ext cx="12942571" cy="1282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pPr/>
            <a:r>
              <a:t>Coach blows whistle, four players run out around respective cones, then coach will roll ball into one team. Team with ball, are to work ball through grid to other coach by hand. Opposition team is to cause turn over.</a:t>
            </a:r>
          </a:p>
        </p:txBody>
      </p:sp>
      <p:sp>
        <p:nvSpPr>
          <p:cNvPr id="172" name="Shape 172"/>
          <p:cNvSpPr/>
          <p:nvPr/>
        </p:nvSpPr>
        <p:spPr>
          <a:xfrm>
            <a:off x="5668291" y="4766366"/>
            <a:ext cx="339627" cy="373311"/>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73" name="Shape 173"/>
          <p:cNvSpPr/>
          <p:nvPr/>
        </p:nvSpPr>
        <p:spPr>
          <a:xfrm>
            <a:off x="7023100" y="4766366"/>
            <a:ext cx="339626" cy="373311"/>
          </a:xfrm>
          <a:prstGeom prst="ellipse">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74" name="Shape 174"/>
          <p:cNvSpPr/>
          <p:nvPr/>
        </p:nvSpPr>
        <p:spPr>
          <a:xfrm>
            <a:off x="5668291" y="7302111"/>
            <a:ext cx="339627" cy="373312"/>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75" name="Shape 175"/>
          <p:cNvSpPr/>
          <p:nvPr/>
        </p:nvSpPr>
        <p:spPr>
          <a:xfrm>
            <a:off x="4008966" y="4766366"/>
            <a:ext cx="339627" cy="373311"/>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76" name="Shape 176"/>
          <p:cNvSpPr/>
          <p:nvPr/>
        </p:nvSpPr>
        <p:spPr>
          <a:xfrm>
            <a:off x="8564033" y="7302111"/>
            <a:ext cx="339626" cy="373312"/>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77" name="Shape 177"/>
          <p:cNvSpPr/>
          <p:nvPr/>
        </p:nvSpPr>
        <p:spPr>
          <a:xfrm>
            <a:off x="8411633" y="4766366"/>
            <a:ext cx="339626" cy="373311"/>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78" name="Shape 178"/>
          <p:cNvSpPr/>
          <p:nvPr/>
        </p:nvSpPr>
        <p:spPr>
          <a:xfrm>
            <a:off x="4008966" y="7302111"/>
            <a:ext cx="339627" cy="373312"/>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79" name="Shape 179"/>
          <p:cNvSpPr/>
          <p:nvPr/>
        </p:nvSpPr>
        <p:spPr>
          <a:xfrm>
            <a:off x="3721100" y="6027899"/>
            <a:ext cx="339626" cy="373312"/>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pPr>
          </a:p>
        </p:txBody>
      </p:sp>
      <p:sp>
        <p:nvSpPr>
          <p:cNvPr id="180" name="Shape 180"/>
          <p:cNvSpPr/>
          <p:nvPr/>
        </p:nvSpPr>
        <p:spPr>
          <a:xfrm>
            <a:off x="9148233" y="6027899"/>
            <a:ext cx="339626" cy="373312"/>
          </a:xfrm>
          <a:prstGeom prst="ellipse">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181" name="200327-Army-AFL co-brand-colour-artwork.jpg"/>
          <p:cNvPicPr>
            <a:picLocks noChangeAspect="1"/>
          </p:cNvPicPr>
          <p:nvPr/>
        </p:nvPicPr>
        <p:blipFill>
          <a:blip r:embed="rId6">
            <a:extLst/>
          </a:blip>
          <a:stretch>
            <a:fillRect/>
          </a:stretch>
        </p:blipFill>
        <p:spPr>
          <a:xfrm>
            <a:off x="5639448" y="3848625"/>
            <a:ext cx="956397" cy="596901"/>
          </a:xfrm>
          <a:prstGeom prst="rect">
            <a:avLst/>
          </a:prstGeom>
          <a:ln w="12700">
            <a:miter lim="400000"/>
          </a:ln>
        </p:spPr>
      </p:pic>
      <p:pic>
        <p:nvPicPr>
          <p:cNvPr id="182" name="200327-Army-AFL co-brand-colour-black background-artwork.jpg"/>
          <p:cNvPicPr>
            <a:picLocks noChangeAspect="1"/>
          </p:cNvPicPr>
          <p:nvPr/>
        </p:nvPicPr>
        <p:blipFill>
          <a:blip r:embed="rId7">
            <a:extLst/>
          </a:blip>
          <a:stretch>
            <a:fillRect/>
          </a:stretch>
        </p:blipFill>
        <p:spPr>
          <a:xfrm>
            <a:off x="6767547" y="3824942"/>
            <a:ext cx="850732" cy="644268"/>
          </a:xfrm>
          <a:prstGeom prst="rect">
            <a:avLst/>
          </a:prstGeom>
          <a:ln w="12700">
            <a:miter lim="400000"/>
          </a:ln>
        </p:spPr>
      </p:pic>
      <p:pic>
        <p:nvPicPr>
          <p:cNvPr id="183" name=""/>
          <p:cNvPicPr>
            <a:picLocks noChangeAspect="0"/>
          </p:cNvPicPr>
          <p:nvPr/>
        </p:nvPicPr>
        <p:blipFill>
          <a:blip r:embed="rId8">
            <a:extLst/>
          </a:blip>
          <a:stretch>
            <a:fillRect/>
          </a:stretch>
        </p:blipFill>
        <p:spPr>
          <a:xfrm rot="9100653">
            <a:off x="3495082" y="5104956"/>
            <a:ext cx="2632211" cy="352234"/>
          </a:xfrm>
          <a:prstGeom prst="rect">
            <a:avLst/>
          </a:prstGeom>
        </p:spPr>
      </p:pic>
      <p:pic>
        <p:nvPicPr>
          <p:cNvPr id="185" name=""/>
          <p:cNvPicPr>
            <a:picLocks noChangeAspect="0"/>
          </p:cNvPicPr>
          <p:nvPr/>
        </p:nvPicPr>
        <p:blipFill>
          <a:blip r:embed="rId9">
            <a:extLst/>
          </a:blip>
          <a:stretch>
            <a:fillRect/>
          </a:stretch>
        </p:blipFill>
        <p:spPr>
          <a:xfrm rot="1915241">
            <a:off x="7156359" y="4988925"/>
            <a:ext cx="2343043" cy="352235"/>
          </a:xfrm>
          <a:prstGeom prst="rect">
            <a:avLst/>
          </a:prstGeom>
        </p:spPr>
      </p:pic>
      <p:sp>
        <p:nvSpPr>
          <p:cNvPr id="187" name="Shape 187"/>
          <p:cNvSpPr/>
          <p:nvPr/>
        </p:nvSpPr>
        <p:spPr>
          <a:xfrm>
            <a:off x="5867400" y="8147050"/>
            <a:ext cx="1270000" cy="1270000"/>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Coach</a:t>
            </a:r>
          </a:p>
        </p:txBody>
      </p:sp>
      <p:pic>
        <p:nvPicPr>
          <p:cNvPr id="188" name="pasted-image.tiff"/>
          <p:cNvPicPr>
            <a:picLocks noChangeAspect="1"/>
          </p:cNvPicPr>
          <p:nvPr/>
        </p:nvPicPr>
        <p:blipFill>
          <a:blip r:embed="rId10">
            <a:extLst/>
          </a:blip>
          <a:srcRect l="0" t="20501" r="0" b="20501"/>
          <a:stretch>
            <a:fillRect/>
          </a:stretch>
        </p:blipFill>
        <p:spPr>
          <a:xfrm>
            <a:off x="5877735" y="7955151"/>
            <a:ext cx="479841" cy="283088"/>
          </a:xfrm>
          <a:prstGeom prst="rect">
            <a:avLst/>
          </a:prstGeom>
          <a:ln w="25400">
            <a:miter lim="400000"/>
          </a:ln>
          <a:effectLst>
            <a:outerShdw sx="100000" sy="100000" kx="0" ky="0" algn="b" rotWithShape="0" blurRad="254000" dist="127000" dir="5400000">
              <a:srgbClr val="000000">
                <a:alpha val="70000"/>
              </a:srgbClr>
            </a:outerShdw>
          </a:effectLst>
        </p:spPr>
      </p:pic>
      <p:sp>
        <p:nvSpPr>
          <p:cNvPr id="189" name="Shape 189"/>
          <p:cNvSpPr/>
          <p:nvPr/>
        </p:nvSpPr>
        <p:spPr>
          <a:xfrm>
            <a:off x="7023100" y="7302111"/>
            <a:ext cx="339626" cy="373312"/>
          </a:xfrm>
          <a:prstGeom prst="ellipse">
            <a:avLst/>
          </a:prstGeom>
          <a:blipFill>
            <a:blip r:embed="rId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90" name="Shape 190"/>
          <p:cNvSpPr/>
          <p:nvPr/>
        </p:nvSpPr>
        <p:spPr>
          <a:xfrm>
            <a:off x="1557866" y="5579554"/>
            <a:ext cx="1270001" cy="1270001"/>
          </a:xfrm>
          <a:prstGeom prst="ellipse">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Coach</a:t>
            </a:r>
          </a:p>
        </p:txBody>
      </p:sp>
      <p:sp>
        <p:nvSpPr>
          <p:cNvPr id="191" name="Shape 191"/>
          <p:cNvSpPr/>
          <p:nvPr/>
        </p:nvSpPr>
        <p:spPr>
          <a:xfrm>
            <a:off x="10270066" y="5403850"/>
            <a:ext cx="1270001" cy="1270000"/>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Coach</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3" name="droppedImage.png"/>
          <p:cNvPicPr>
            <a:picLocks noChangeAspect="1"/>
          </p:cNvPicPr>
          <p:nvPr/>
        </p:nvPicPr>
        <p:blipFill>
          <a:blip r:embed="rId2">
            <a:extLst/>
          </a:blip>
          <a:srcRect l="1023" t="257" r="340" b="329"/>
          <a:stretch>
            <a:fillRect/>
          </a:stretch>
        </p:blipFill>
        <p:spPr>
          <a:xfrm>
            <a:off x="1132857" y="-549632"/>
            <a:ext cx="11010020" cy="13697664"/>
          </a:xfrm>
          <a:custGeom>
            <a:avLst/>
            <a:gdLst/>
            <a:ahLst/>
            <a:cxnLst>
              <a:cxn ang="0">
                <a:pos x="wd2" y="hd2"/>
              </a:cxn>
              <a:cxn ang="5400000">
                <a:pos x="wd2" y="hd2"/>
              </a:cxn>
              <a:cxn ang="10800000">
                <a:pos x="wd2" y="hd2"/>
              </a:cxn>
              <a:cxn ang="16200000">
                <a:pos x="wd2" y="hd2"/>
              </a:cxn>
            </a:cxnLst>
            <a:rect l="0" t="0" r="r" b="b"/>
            <a:pathLst>
              <a:path w="21588" h="21585" fill="norm" stroke="1" extrusionOk="0">
                <a:moveTo>
                  <a:pt x="11666" y="0"/>
                </a:moveTo>
                <a:cubicBezTo>
                  <a:pt x="11607" y="-1"/>
                  <a:pt x="11548" y="20"/>
                  <a:pt x="11507" y="65"/>
                </a:cubicBezTo>
                <a:cubicBezTo>
                  <a:pt x="11469" y="105"/>
                  <a:pt x="11468" y="117"/>
                  <a:pt x="11497" y="296"/>
                </a:cubicBezTo>
                <a:cubicBezTo>
                  <a:pt x="11530" y="494"/>
                  <a:pt x="11520" y="539"/>
                  <a:pt x="11446" y="520"/>
                </a:cubicBezTo>
                <a:cubicBezTo>
                  <a:pt x="11408" y="510"/>
                  <a:pt x="10943" y="507"/>
                  <a:pt x="10635" y="514"/>
                </a:cubicBezTo>
                <a:cubicBezTo>
                  <a:pt x="10402" y="520"/>
                  <a:pt x="10398" y="515"/>
                  <a:pt x="10451" y="300"/>
                </a:cubicBezTo>
                <a:cubicBezTo>
                  <a:pt x="10498" y="106"/>
                  <a:pt x="10487" y="56"/>
                  <a:pt x="10389" y="18"/>
                </a:cubicBezTo>
                <a:cubicBezTo>
                  <a:pt x="10313" y="-11"/>
                  <a:pt x="10244" y="-5"/>
                  <a:pt x="10174" y="36"/>
                </a:cubicBezTo>
                <a:cubicBezTo>
                  <a:pt x="10137" y="58"/>
                  <a:pt x="10133" y="77"/>
                  <a:pt x="10140" y="179"/>
                </a:cubicBezTo>
                <a:cubicBezTo>
                  <a:pt x="10145" y="243"/>
                  <a:pt x="10149" y="345"/>
                  <a:pt x="10150" y="405"/>
                </a:cubicBezTo>
                <a:lnTo>
                  <a:pt x="10153" y="514"/>
                </a:lnTo>
                <a:lnTo>
                  <a:pt x="9992" y="514"/>
                </a:lnTo>
                <a:cubicBezTo>
                  <a:pt x="9904" y="514"/>
                  <a:pt x="9779" y="514"/>
                  <a:pt x="9715" y="513"/>
                </a:cubicBezTo>
                <a:cubicBezTo>
                  <a:pt x="9650" y="512"/>
                  <a:pt x="9501" y="514"/>
                  <a:pt x="9383" y="516"/>
                </a:cubicBezTo>
                <a:cubicBezTo>
                  <a:pt x="9266" y="519"/>
                  <a:pt x="9147" y="514"/>
                  <a:pt x="9119" y="507"/>
                </a:cubicBezTo>
                <a:cubicBezTo>
                  <a:pt x="9069" y="493"/>
                  <a:pt x="9068" y="490"/>
                  <a:pt x="9083" y="360"/>
                </a:cubicBezTo>
                <a:cubicBezTo>
                  <a:pt x="9111" y="110"/>
                  <a:pt x="9095" y="65"/>
                  <a:pt x="8977" y="65"/>
                </a:cubicBezTo>
                <a:cubicBezTo>
                  <a:pt x="8861" y="65"/>
                  <a:pt x="8840" y="124"/>
                  <a:pt x="8875" y="353"/>
                </a:cubicBezTo>
                <a:cubicBezTo>
                  <a:pt x="8888" y="438"/>
                  <a:pt x="8887" y="486"/>
                  <a:pt x="8872" y="502"/>
                </a:cubicBezTo>
                <a:cubicBezTo>
                  <a:pt x="8859" y="514"/>
                  <a:pt x="8786" y="538"/>
                  <a:pt x="8710" y="553"/>
                </a:cubicBezTo>
                <a:cubicBezTo>
                  <a:pt x="8520" y="591"/>
                  <a:pt x="8221" y="664"/>
                  <a:pt x="8144" y="691"/>
                </a:cubicBezTo>
                <a:cubicBezTo>
                  <a:pt x="8108" y="704"/>
                  <a:pt x="8036" y="723"/>
                  <a:pt x="7983" y="734"/>
                </a:cubicBezTo>
                <a:cubicBezTo>
                  <a:pt x="7930" y="745"/>
                  <a:pt x="7846" y="769"/>
                  <a:pt x="7796" y="787"/>
                </a:cubicBezTo>
                <a:cubicBezTo>
                  <a:pt x="7747" y="805"/>
                  <a:pt x="7693" y="820"/>
                  <a:pt x="7678" y="820"/>
                </a:cubicBezTo>
                <a:cubicBezTo>
                  <a:pt x="7663" y="820"/>
                  <a:pt x="7594" y="843"/>
                  <a:pt x="7523" y="871"/>
                </a:cubicBezTo>
                <a:cubicBezTo>
                  <a:pt x="7453" y="899"/>
                  <a:pt x="7379" y="922"/>
                  <a:pt x="7358" y="923"/>
                </a:cubicBezTo>
                <a:cubicBezTo>
                  <a:pt x="7338" y="923"/>
                  <a:pt x="7286" y="939"/>
                  <a:pt x="7242" y="959"/>
                </a:cubicBezTo>
                <a:cubicBezTo>
                  <a:pt x="7199" y="979"/>
                  <a:pt x="7118" y="1009"/>
                  <a:pt x="7063" y="1026"/>
                </a:cubicBezTo>
                <a:cubicBezTo>
                  <a:pt x="6962" y="1058"/>
                  <a:pt x="6783" y="1121"/>
                  <a:pt x="6723" y="1145"/>
                </a:cubicBezTo>
                <a:cubicBezTo>
                  <a:pt x="6377" y="1282"/>
                  <a:pt x="6139" y="1385"/>
                  <a:pt x="5894" y="1505"/>
                </a:cubicBezTo>
                <a:cubicBezTo>
                  <a:pt x="5785" y="1558"/>
                  <a:pt x="5639" y="1629"/>
                  <a:pt x="5569" y="1662"/>
                </a:cubicBezTo>
                <a:cubicBezTo>
                  <a:pt x="5295" y="1792"/>
                  <a:pt x="4564" y="2235"/>
                  <a:pt x="4243" y="2467"/>
                </a:cubicBezTo>
                <a:cubicBezTo>
                  <a:pt x="3893" y="2720"/>
                  <a:pt x="3352" y="3176"/>
                  <a:pt x="3109" y="3422"/>
                </a:cubicBezTo>
                <a:cubicBezTo>
                  <a:pt x="3035" y="3498"/>
                  <a:pt x="2920" y="3614"/>
                  <a:pt x="2855" y="3679"/>
                </a:cubicBezTo>
                <a:cubicBezTo>
                  <a:pt x="2729" y="3806"/>
                  <a:pt x="2692" y="3847"/>
                  <a:pt x="2467" y="4114"/>
                </a:cubicBezTo>
                <a:cubicBezTo>
                  <a:pt x="2195" y="4436"/>
                  <a:pt x="2045" y="4626"/>
                  <a:pt x="1961" y="4754"/>
                </a:cubicBezTo>
                <a:cubicBezTo>
                  <a:pt x="1914" y="4825"/>
                  <a:pt x="1839" y="4937"/>
                  <a:pt x="1794" y="5003"/>
                </a:cubicBezTo>
                <a:cubicBezTo>
                  <a:pt x="1709" y="5128"/>
                  <a:pt x="1557" y="5372"/>
                  <a:pt x="1500" y="5475"/>
                </a:cubicBezTo>
                <a:cubicBezTo>
                  <a:pt x="1482" y="5509"/>
                  <a:pt x="1427" y="5604"/>
                  <a:pt x="1380" y="5688"/>
                </a:cubicBezTo>
                <a:cubicBezTo>
                  <a:pt x="1332" y="5772"/>
                  <a:pt x="1293" y="5848"/>
                  <a:pt x="1293" y="5856"/>
                </a:cubicBezTo>
                <a:cubicBezTo>
                  <a:pt x="1293" y="5865"/>
                  <a:pt x="1277" y="5891"/>
                  <a:pt x="1257" y="5916"/>
                </a:cubicBezTo>
                <a:cubicBezTo>
                  <a:pt x="1237" y="5940"/>
                  <a:pt x="1203" y="5998"/>
                  <a:pt x="1182" y="6044"/>
                </a:cubicBezTo>
                <a:cubicBezTo>
                  <a:pt x="1161" y="6090"/>
                  <a:pt x="1126" y="6165"/>
                  <a:pt x="1104" y="6210"/>
                </a:cubicBezTo>
                <a:cubicBezTo>
                  <a:pt x="1051" y="6320"/>
                  <a:pt x="1049" y="6323"/>
                  <a:pt x="984" y="6480"/>
                </a:cubicBezTo>
                <a:cubicBezTo>
                  <a:pt x="953" y="6555"/>
                  <a:pt x="919" y="6633"/>
                  <a:pt x="909" y="6652"/>
                </a:cubicBezTo>
                <a:cubicBezTo>
                  <a:pt x="838" y="6777"/>
                  <a:pt x="584" y="7458"/>
                  <a:pt x="515" y="7708"/>
                </a:cubicBezTo>
                <a:cubicBezTo>
                  <a:pt x="501" y="7760"/>
                  <a:pt x="483" y="7814"/>
                  <a:pt x="476" y="7828"/>
                </a:cubicBezTo>
                <a:cubicBezTo>
                  <a:pt x="469" y="7842"/>
                  <a:pt x="458" y="7877"/>
                  <a:pt x="453" y="7906"/>
                </a:cubicBezTo>
                <a:cubicBezTo>
                  <a:pt x="447" y="7934"/>
                  <a:pt x="427" y="8012"/>
                  <a:pt x="408" y="8078"/>
                </a:cubicBezTo>
                <a:cubicBezTo>
                  <a:pt x="323" y="8376"/>
                  <a:pt x="215" y="8844"/>
                  <a:pt x="192" y="9014"/>
                </a:cubicBezTo>
                <a:cubicBezTo>
                  <a:pt x="185" y="9066"/>
                  <a:pt x="171" y="9151"/>
                  <a:pt x="160" y="9203"/>
                </a:cubicBezTo>
                <a:cubicBezTo>
                  <a:pt x="150" y="9255"/>
                  <a:pt x="131" y="9371"/>
                  <a:pt x="119" y="9460"/>
                </a:cubicBezTo>
                <a:cubicBezTo>
                  <a:pt x="107" y="9550"/>
                  <a:pt x="87" y="9693"/>
                  <a:pt x="75" y="9778"/>
                </a:cubicBezTo>
                <a:cubicBezTo>
                  <a:pt x="63" y="9863"/>
                  <a:pt x="48" y="9987"/>
                  <a:pt x="42" y="10053"/>
                </a:cubicBezTo>
                <a:cubicBezTo>
                  <a:pt x="35" y="10119"/>
                  <a:pt x="22" y="10258"/>
                  <a:pt x="12" y="10362"/>
                </a:cubicBezTo>
                <a:cubicBezTo>
                  <a:pt x="-11" y="10595"/>
                  <a:pt x="1" y="11725"/>
                  <a:pt x="29" y="12028"/>
                </a:cubicBezTo>
                <a:cubicBezTo>
                  <a:pt x="41" y="12150"/>
                  <a:pt x="50" y="12255"/>
                  <a:pt x="50" y="12260"/>
                </a:cubicBezTo>
                <a:cubicBezTo>
                  <a:pt x="49" y="12265"/>
                  <a:pt x="51" y="12277"/>
                  <a:pt x="54" y="12286"/>
                </a:cubicBezTo>
                <a:cubicBezTo>
                  <a:pt x="61" y="12305"/>
                  <a:pt x="62" y="12316"/>
                  <a:pt x="85" y="12595"/>
                </a:cubicBezTo>
                <a:cubicBezTo>
                  <a:pt x="93" y="12699"/>
                  <a:pt x="105" y="12790"/>
                  <a:pt x="110" y="12797"/>
                </a:cubicBezTo>
                <a:cubicBezTo>
                  <a:pt x="116" y="12804"/>
                  <a:pt x="134" y="12908"/>
                  <a:pt x="152" y="13028"/>
                </a:cubicBezTo>
                <a:cubicBezTo>
                  <a:pt x="189" y="13282"/>
                  <a:pt x="216" y="13432"/>
                  <a:pt x="247" y="13566"/>
                </a:cubicBezTo>
                <a:cubicBezTo>
                  <a:pt x="259" y="13617"/>
                  <a:pt x="272" y="13683"/>
                  <a:pt x="277" y="13711"/>
                </a:cubicBezTo>
                <a:cubicBezTo>
                  <a:pt x="303" y="13869"/>
                  <a:pt x="314" y="13922"/>
                  <a:pt x="330" y="13961"/>
                </a:cubicBezTo>
                <a:cubicBezTo>
                  <a:pt x="340" y="13984"/>
                  <a:pt x="360" y="14050"/>
                  <a:pt x="374" y="14106"/>
                </a:cubicBezTo>
                <a:cubicBezTo>
                  <a:pt x="435" y="14346"/>
                  <a:pt x="571" y="14760"/>
                  <a:pt x="594" y="14779"/>
                </a:cubicBezTo>
                <a:cubicBezTo>
                  <a:pt x="603" y="14785"/>
                  <a:pt x="609" y="14807"/>
                  <a:pt x="609" y="14827"/>
                </a:cubicBezTo>
                <a:cubicBezTo>
                  <a:pt x="609" y="14847"/>
                  <a:pt x="623" y="14898"/>
                  <a:pt x="640" y="14940"/>
                </a:cubicBezTo>
                <a:cubicBezTo>
                  <a:pt x="658" y="14983"/>
                  <a:pt x="697" y="15083"/>
                  <a:pt x="728" y="15163"/>
                </a:cubicBezTo>
                <a:cubicBezTo>
                  <a:pt x="830" y="15426"/>
                  <a:pt x="1152" y="16123"/>
                  <a:pt x="1226" y="16241"/>
                </a:cubicBezTo>
                <a:cubicBezTo>
                  <a:pt x="1250" y="16279"/>
                  <a:pt x="1382" y="16505"/>
                  <a:pt x="1440" y="16606"/>
                </a:cubicBezTo>
                <a:cubicBezTo>
                  <a:pt x="1464" y="16649"/>
                  <a:pt x="1511" y="16726"/>
                  <a:pt x="1546" y="16778"/>
                </a:cubicBezTo>
                <a:cubicBezTo>
                  <a:pt x="1581" y="16830"/>
                  <a:pt x="1615" y="16884"/>
                  <a:pt x="1622" y="16898"/>
                </a:cubicBezTo>
                <a:cubicBezTo>
                  <a:pt x="1628" y="16912"/>
                  <a:pt x="1662" y="16962"/>
                  <a:pt x="1697" y="17010"/>
                </a:cubicBezTo>
                <a:cubicBezTo>
                  <a:pt x="1732" y="17057"/>
                  <a:pt x="1786" y="17134"/>
                  <a:pt x="1818" y="17182"/>
                </a:cubicBezTo>
                <a:cubicBezTo>
                  <a:pt x="1849" y="17229"/>
                  <a:pt x="1889" y="17280"/>
                  <a:pt x="1905" y="17295"/>
                </a:cubicBezTo>
                <a:cubicBezTo>
                  <a:pt x="1921" y="17310"/>
                  <a:pt x="1934" y="17329"/>
                  <a:pt x="1934" y="17339"/>
                </a:cubicBezTo>
                <a:cubicBezTo>
                  <a:pt x="1934" y="17349"/>
                  <a:pt x="1990" y="17426"/>
                  <a:pt x="2058" y="17510"/>
                </a:cubicBezTo>
                <a:cubicBezTo>
                  <a:pt x="2126" y="17594"/>
                  <a:pt x="2211" y="17699"/>
                  <a:pt x="2246" y="17743"/>
                </a:cubicBezTo>
                <a:cubicBezTo>
                  <a:pt x="2387" y="17921"/>
                  <a:pt x="2509" y="18063"/>
                  <a:pt x="2531" y="18074"/>
                </a:cubicBezTo>
                <a:cubicBezTo>
                  <a:pt x="2544" y="18080"/>
                  <a:pt x="2587" y="18126"/>
                  <a:pt x="2626" y="18175"/>
                </a:cubicBezTo>
                <a:cubicBezTo>
                  <a:pt x="2665" y="18224"/>
                  <a:pt x="2766" y="18330"/>
                  <a:pt x="2850" y="18410"/>
                </a:cubicBezTo>
                <a:cubicBezTo>
                  <a:pt x="2933" y="18490"/>
                  <a:pt x="3003" y="18564"/>
                  <a:pt x="3003" y="18575"/>
                </a:cubicBezTo>
                <a:cubicBezTo>
                  <a:pt x="3003" y="18586"/>
                  <a:pt x="3019" y="18605"/>
                  <a:pt x="3039" y="18618"/>
                </a:cubicBezTo>
                <a:cubicBezTo>
                  <a:pt x="3058" y="18631"/>
                  <a:pt x="3141" y="18703"/>
                  <a:pt x="3223" y="18779"/>
                </a:cubicBezTo>
                <a:cubicBezTo>
                  <a:pt x="3644" y="19167"/>
                  <a:pt x="4260" y="19639"/>
                  <a:pt x="4756" y="19953"/>
                </a:cubicBezTo>
                <a:cubicBezTo>
                  <a:pt x="4938" y="20069"/>
                  <a:pt x="5120" y="20185"/>
                  <a:pt x="5162" y="20212"/>
                </a:cubicBezTo>
                <a:cubicBezTo>
                  <a:pt x="5203" y="20238"/>
                  <a:pt x="5261" y="20269"/>
                  <a:pt x="5290" y="20282"/>
                </a:cubicBezTo>
                <a:cubicBezTo>
                  <a:pt x="5319" y="20294"/>
                  <a:pt x="5383" y="20332"/>
                  <a:pt x="5432" y="20366"/>
                </a:cubicBezTo>
                <a:cubicBezTo>
                  <a:pt x="5480" y="20400"/>
                  <a:pt x="5571" y="20450"/>
                  <a:pt x="5633" y="20477"/>
                </a:cubicBezTo>
                <a:cubicBezTo>
                  <a:pt x="5734" y="20520"/>
                  <a:pt x="5809" y="20558"/>
                  <a:pt x="5964" y="20642"/>
                </a:cubicBezTo>
                <a:cubicBezTo>
                  <a:pt x="5990" y="20657"/>
                  <a:pt x="6058" y="20691"/>
                  <a:pt x="6116" y="20718"/>
                </a:cubicBezTo>
                <a:cubicBezTo>
                  <a:pt x="6173" y="20746"/>
                  <a:pt x="6263" y="20790"/>
                  <a:pt x="6316" y="20816"/>
                </a:cubicBezTo>
                <a:cubicBezTo>
                  <a:pt x="6369" y="20842"/>
                  <a:pt x="6501" y="20899"/>
                  <a:pt x="6610" y="20943"/>
                </a:cubicBezTo>
                <a:cubicBezTo>
                  <a:pt x="6718" y="20987"/>
                  <a:pt x="6812" y="21030"/>
                  <a:pt x="6818" y="21038"/>
                </a:cubicBezTo>
                <a:cubicBezTo>
                  <a:pt x="6825" y="21046"/>
                  <a:pt x="6858" y="21057"/>
                  <a:pt x="6892" y="21063"/>
                </a:cubicBezTo>
                <a:cubicBezTo>
                  <a:pt x="6927" y="21069"/>
                  <a:pt x="6977" y="21088"/>
                  <a:pt x="7004" y="21105"/>
                </a:cubicBezTo>
                <a:cubicBezTo>
                  <a:pt x="7031" y="21122"/>
                  <a:pt x="7102" y="21150"/>
                  <a:pt x="7161" y="21167"/>
                </a:cubicBezTo>
                <a:cubicBezTo>
                  <a:pt x="7219" y="21184"/>
                  <a:pt x="7282" y="21207"/>
                  <a:pt x="7299" y="21218"/>
                </a:cubicBezTo>
                <a:cubicBezTo>
                  <a:pt x="7317" y="21230"/>
                  <a:pt x="7399" y="21260"/>
                  <a:pt x="7481" y="21287"/>
                </a:cubicBezTo>
                <a:cubicBezTo>
                  <a:pt x="7564" y="21313"/>
                  <a:pt x="7681" y="21352"/>
                  <a:pt x="7744" y="21375"/>
                </a:cubicBezTo>
                <a:cubicBezTo>
                  <a:pt x="7806" y="21397"/>
                  <a:pt x="7871" y="21415"/>
                  <a:pt x="7888" y="21415"/>
                </a:cubicBezTo>
                <a:cubicBezTo>
                  <a:pt x="7906" y="21415"/>
                  <a:pt x="7936" y="21423"/>
                  <a:pt x="7957" y="21432"/>
                </a:cubicBezTo>
                <a:cubicBezTo>
                  <a:pt x="8039" y="21469"/>
                  <a:pt x="8412" y="21571"/>
                  <a:pt x="8466" y="21571"/>
                </a:cubicBezTo>
                <a:cubicBezTo>
                  <a:pt x="8540" y="21571"/>
                  <a:pt x="8659" y="21511"/>
                  <a:pt x="8673" y="21467"/>
                </a:cubicBezTo>
                <a:cubicBezTo>
                  <a:pt x="8688" y="21422"/>
                  <a:pt x="8728" y="21424"/>
                  <a:pt x="8753" y="21472"/>
                </a:cubicBezTo>
                <a:cubicBezTo>
                  <a:pt x="8780" y="21524"/>
                  <a:pt x="8820" y="21562"/>
                  <a:pt x="8859" y="21574"/>
                </a:cubicBezTo>
                <a:cubicBezTo>
                  <a:pt x="8877" y="21579"/>
                  <a:pt x="9110" y="21583"/>
                  <a:pt x="9376" y="21584"/>
                </a:cubicBezTo>
                <a:lnTo>
                  <a:pt x="9861" y="21584"/>
                </a:lnTo>
                <a:lnTo>
                  <a:pt x="9943" y="21526"/>
                </a:lnTo>
                <a:cubicBezTo>
                  <a:pt x="10024" y="21467"/>
                  <a:pt x="10025" y="21467"/>
                  <a:pt x="10060" y="21502"/>
                </a:cubicBezTo>
                <a:cubicBezTo>
                  <a:pt x="10080" y="21521"/>
                  <a:pt x="10100" y="21546"/>
                  <a:pt x="10105" y="21557"/>
                </a:cubicBezTo>
                <a:cubicBezTo>
                  <a:pt x="10111" y="21573"/>
                  <a:pt x="10239" y="21580"/>
                  <a:pt x="10610" y="21583"/>
                </a:cubicBezTo>
                <a:cubicBezTo>
                  <a:pt x="11108" y="21587"/>
                  <a:pt x="11222" y="21578"/>
                  <a:pt x="11129" y="21537"/>
                </a:cubicBezTo>
                <a:cubicBezTo>
                  <a:pt x="11080" y="21517"/>
                  <a:pt x="11067" y="21477"/>
                  <a:pt x="11104" y="21459"/>
                </a:cubicBezTo>
                <a:cubicBezTo>
                  <a:pt x="11116" y="21453"/>
                  <a:pt x="11151" y="21464"/>
                  <a:pt x="11182" y="21484"/>
                </a:cubicBezTo>
                <a:cubicBezTo>
                  <a:pt x="11212" y="21503"/>
                  <a:pt x="11250" y="21519"/>
                  <a:pt x="11264" y="21519"/>
                </a:cubicBezTo>
                <a:cubicBezTo>
                  <a:pt x="11278" y="21519"/>
                  <a:pt x="11316" y="21503"/>
                  <a:pt x="11346" y="21484"/>
                </a:cubicBezTo>
                <a:cubicBezTo>
                  <a:pt x="11411" y="21443"/>
                  <a:pt x="11446" y="21452"/>
                  <a:pt x="11446" y="21509"/>
                </a:cubicBezTo>
                <a:cubicBezTo>
                  <a:pt x="11446" y="21586"/>
                  <a:pt x="11472" y="21589"/>
                  <a:pt x="12053" y="21582"/>
                </a:cubicBezTo>
                <a:lnTo>
                  <a:pt x="12601" y="21576"/>
                </a:lnTo>
                <a:lnTo>
                  <a:pt x="12660" y="21531"/>
                </a:lnTo>
                <a:cubicBezTo>
                  <a:pt x="12729" y="21477"/>
                  <a:pt x="12761" y="21473"/>
                  <a:pt x="12789" y="21514"/>
                </a:cubicBezTo>
                <a:cubicBezTo>
                  <a:pt x="12809" y="21542"/>
                  <a:pt x="12822" y="21541"/>
                  <a:pt x="12999" y="21504"/>
                </a:cubicBezTo>
                <a:cubicBezTo>
                  <a:pt x="13274" y="21447"/>
                  <a:pt x="13296" y="21441"/>
                  <a:pt x="13530" y="21372"/>
                </a:cubicBezTo>
                <a:cubicBezTo>
                  <a:pt x="13648" y="21338"/>
                  <a:pt x="13763" y="21305"/>
                  <a:pt x="13786" y="21300"/>
                </a:cubicBezTo>
                <a:cubicBezTo>
                  <a:pt x="13810" y="21294"/>
                  <a:pt x="13848" y="21280"/>
                  <a:pt x="13871" y="21267"/>
                </a:cubicBezTo>
                <a:cubicBezTo>
                  <a:pt x="13894" y="21255"/>
                  <a:pt x="13928" y="21244"/>
                  <a:pt x="13946" y="21244"/>
                </a:cubicBezTo>
                <a:cubicBezTo>
                  <a:pt x="13982" y="21244"/>
                  <a:pt x="14277" y="21154"/>
                  <a:pt x="14395" y="21107"/>
                </a:cubicBezTo>
                <a:cubicBezTo>
                  <a:pt x="14437" y="21090"/>
                  <a:pt x="14506" y="21068"/>
                  <a:pt x="14549" y="21056"/>
                </a:cubicBezTo>
                <a:cubicBezTo>
                  <a:pt x="14592" y="21045"/>
                  <a:pt x="14639" y="21025"/>
                  <a:pt x="14653" y="21011"/>
                </a:cubicBezTo>
                <a:cubicBezTo>
                  <a:pt x="14667" y="20998"/>
                  <a:pt x="14697" y="20986"/>
                  <a:pt x="14719" y="20986"/>
                </a:cubicBezTo>
                <a:cubicBezTo>
                  <a:pt x="14741" y="20986"/>
                  <a:pt x="14798" y="20967"/>
                  <a:pt x="14844" y="20943"/>
                </a:cubicBezTo>
                <a:cubicBezTo>
                  <a:pt x="14891" y="20920"/>
                  <a:pt x="14940" y="20900"/>
                  <a:pt x="14953" y="20900"/>
                </a:cubicBezTo>
                <a:cubicBezTo>
                  <a:pt x="14986" y="20900"/>
                  <a:pt x="15529" y="20668"/>
                  <a:pt x="15678" y="20591"/>
                </a:cubicBezTo>
                <a:cubicBezTo>
                  <a:pt x="15695" y="20582"/>
                  <a:pt x="15753" y="20556"/>
                  <a:pt x="15806" y="20532"/>
                </a:cubicBezTo>
                <a:cubicBezTo>
                  <a:pt x="15859" y="20509"/>
                  <a:pt x="15951" y="20463"/>
                  <a:pt x="16009" y="20429"/>
                </a:cubicBezTo>
                <a:cubicBezTo>
                  <a:pt x="16068" y="20396"/>
                  <a:pt x="16145" y="20358"/>
                  <a:pt x="16181" y="20344"/>
                </a:cubicBezTo>
                <a:cubicBezTo>
                  <a:pt x="16216" y="20331"/>
                  <a:pt x="16263" y="20303"/>
                  <a:pt x="16286" y="20283"/>
                </a:cubicBezTo>
                <a:cubicBezTo>
                  <a:pt x="16308" y="20264"/>
                  <a:pt x="16338" y="20248"/>
                  <a:pt x="16354" y="20248"/>
                </a:cubicBezTo>
                <a:cubicBezTo>
                  <a:pt x="16370" y="20248"/>
                  <a:pt x="16419" y="20222"/>
                  <a:pt x="16463" y="20191"/>
                </a:cubicBezTo>
                <a:cubicBezTo>
                  <a:pt x="16507" y="20160"/>
                  <a:pt x="16572" y="20120"/>
                  <a:pt x="16608" y="20102"/>
                </a:cubicBezTo>
                <a:cubicBezTo>
                  <a:pt x="16706" y="20052"/>
                  <a:pt x="17095" y="19797"/>
                  <a:pt x="17138" y="19754"/>
                </a:cubicBezTo>
                <a:cubicBezTo>
                  <a:pt x="17160" y="19732"/>
                  <a:pt x="17188" y="19715"/>
                  <a:pt x="17202" y="19715"/>
                </a:cubicBezTo>
                <a:cubicBezTo>
                  <a:pt x="17216" y="19715"/>
                  <a:pt x="17328" y="19638"/>
                  <a:pt x="17450" y="19544"/>
                </a:cubicBezTo>
                <a:cubicBezTo>
                  <a:pt x="17572" y="19449"/>
                  <a:pt x="17675" y="19372"/>
                  <a:pt x="17680" y="19372"/>
                </a:cubicBezTo>
                <a:cubicBezTo>
                  <a:pt x="17693" y="19372"/>
                  <a:pt x="17984" y="19132"/>
                  <a:pt x="18056" y="19063"/>
                </a:cubicBezTo>
                <a:cubicBezTo>
                  <a:pt x="18090" y="19030"/>
                  <a:pt x="18163" y="18964"/>
                  <a:pt x="18218" y="18916"/>
                </a:cubicBezTo>
                <a:cubicBezTo>
                  <a:pt x="18273" y="18869"/>
                  <a:pt x="18355" y="18791"/>
                  <a:pt x="18401" y="18744"/>
                </a:cubicBezTo>
                <a:cubicBezTo>
                  <a:pt x="18448" y="18697"/>
                  <a:pt x="18517" y="18632"/>
                  <a:pt x="18555" y="18599"/>
                </a:cubicBezTo>
                <a:cubicBezTo>
                  <a:pt x="18593" y="18566"/>
                  <a:pt x="18657" y="18502"/>
                  <a:pt x="18696" y="18459"/>
                </a:cubicBezTo>
                <a:cubicBezTo>
                  <a:pt x="18735" y="18415"/>
                  <a:pt x="18805" y="18338"/>
                  <a:pt x="18854" y="18287"/>
                </a:cubicBezTo>
                <a:cubicBezTo>
                  <a:pt x="18902" y="18237"/>
                  <a:pt x="19010" y="18113"/>
                  <a:pt x="19095" y="18012"/>
                </a:cubicBezTo>
                <a:cubicBezTo>
                  <a:pt x="19179" y="17911"/>
                  <a:pt x="19263" y="17820"/>
                  <a:pt x="19280" y="17808"/>
                </a:cubicBezTo>
                <a:cubicBezTo>
                  <a:pt x="19297" y="17797"/>
                  <a:pt x="19311" y="17780"/>
                  <a:pt x="19311" y="17772"/>
                </a:cubicBezTo>
                <a:cubicBezTo>
                  <a:pt x="19311" y="17764"/>
                  <a:pt x="19360" y="17695"/>
                  <a:pt x="19418" y="17619"/>
                </a:cubicBezTo>
                <a:cubicBezTo>
                  <a:pt x="19477" y="17544"/>
                  <a:pt x="19525" y="17478"/>
                  <a:pt x="19525" y="17473"/>
                </a:cubicBezTo>
                <a:cubicBezTo>
                  <a:pt x="19525" y="17468"/>
                  <a:pt x="19559" y="17421"/>
                  <a:pt x="19600" y="17369"/>
                </a:cubicBezTo>
                <a:cubicBezTo>
                  <a:pt x="19641" y="17317"/>
                  <a:pt x="19675" y="17272"/>
                  <a:pt x="19675" y="17268"/>
                </a:cubicBezTo>
                <a:cubicBezTo>
                  <a:pt x="19675" y="17264"/>
                  <a:pt x="19705" y="17220"/>
                  <a:pt x="19741" y="17170"/>
                </a:cubicBezTo>
                <a:cubicBezTo>
                  <a:pt x="19801" y="17089"/>
                  <a:pt x="19861" y="16994"/>
                  <a:pt x="20133" y="16554"/>
                </a:cubicBezTo>
                <a:cubicBezTo>
                  <a:pt x="20171" y="16493"/>
                  <a:pt x="20209" y="16419"/>
                  <a:pt x="20218" y="16391"/>
                </a:cubicBezTo>
                <a:cubicBezTo>
                  <a:pt x="20226" y="16363"/>
                  <a:pt x="20251" y="16324"/>
                  <a:pt x="20272" y="16305"/>
                </a:cubicBezTo>
                <a:cubicBezTo>
                  <a:pt x="20293" y="16286"/>
                  <a:pt x="20316" y="16247"/>
                  <a:pt x="20323" y="16217"/>
                </a:cubicBezTo>
                <a:cubicBezTo>
                  <a:pt x="20330" y="16187"/>
                  <a:pt x="20357" y="16125"/>
                  <a:pt x="20382" y="16079"/>
                </a:cubicBezTo>
                <a:cubicBezTo>
                  <a:pt x="20437" y="15980"/>
                  <a:pt x="20471" y="15914"/>
                  <a:pt x="20509" y="15833"/>
                </a:cubicBezTo>
                <a:cubicBezTo>
                  <a:pt x="20524" y="15800"/>
                  <a:pt x="20545" y="15766"/>
                  <a:pt x="20555" y="15757"/>
                </a:cubicBezTo>
                <a:cubicBezTo>
                  <a:pt x="20564" y="15748"/>
                  <a:pt x="20573" y="15724"/>
                  <a:pt x="20573" y="15704"/>
                </a:cubicBezTo>
                <a:cubicBezTo>
                  <a:pt x="20573" y="15684"/>
                  <a:pt x="20586" y="15653"/>
                  <a:pt x="20604" y="15634"/>
                </a:cubicBezTo>
                <a:cubicBezTo>
                  <a:pt x="20621" y="15616"/>
                  <a:pt x="20635" y="15584"/>
                  <a:pt x="20636" y="15564"/>
                </a:cubicBezTo>
                <a:cubicBezTo>
                  <a:pt x="20636" y="15543"/>
                  <a:pt x="20645" y="15522"/>
                  <a:pt x="20656" y="15517"/>
                </a:cubicBezTo>
                <a:cubicBezTo>
                  <a:pt x="20666" y="15512"/>
                  <a:pt x="20681" y="15472"/>
                  <a:pt x="20688" y="15430"/>
                </a:cubicBezTo>
                <a:cubicBezTo>
                  <a:pt x="20696" y="15387"/>
                  <a:pt x="20712" y="15348"/>
                  <a:pt x="20723" y="15343"/>
                </a:cubicBezTo>
                <a:cubicBezTo>
                  <a:pt x="20735" y="15337"/>
                  <a:pt x="20744" y="15316"/>
                  <a:pt x="20744" y="15295"/>
                </a:cubicBezTo>
                <a:cubicBezTo>
                  <a:pt x="20744" y="15274"/>
                  <a:pt x="20752" y="15249"/>
                  <a:pt x="20762" y="15240"/>
                </a:cubicBezTo>
                <a:cubicBezTo>
                  <a:pt x="20778" y="15225"/>
                  <a:pt x="20891" y="14942"/>
                  <a:pt x="20937" y="14803"/>
                </a:cubicBezTo>
                <a:cubicBezTo>
                  <a:pt x="20947" y="14769"/>
                  <a:pt x="20980" y="14673"/>
                  <a:pt x="21010" y="14588"/>
                </a:cubicBezTo>
                <a:cubicBezTo>
                  <a:pt x="21071" y="14414"/>
                  <a:pt x="21188" y="14039"/>
                  <a:pt x="21214" y="13935"/>
                </a:cubicBezTo>
                <a:cubicBezTo>
                  <a:pt x="21223" y="13897"/>
                  <a:pt x="21255" y="13766"/>
                  <a:pt x="21286" y="13643"/>
                </a:cubicBezTo>
                <a:cubicBezTo>
                  <a:pt x="21317" y="13520"/>
                  <a:pt x="21361" y="13311"/>
                  <a:pt x="21386" y="13179"/>
                </a:cubicBezTo>
                <a:cubicBezTo>
                  <a:pt x="21410" y="13047"/>
                  <a:pt x="21435" y="12915"/>
                  <a:pt x="21440" y="12887"/>
                </a:cubicBezTo>
                <a:cubicBezTo>
                  <a:pt x="21446" y="12859"/>
                  <a:pt x="21459" y="12766"/>
                  <a:pt x="21471" y="12681"/>
                </a:cubicBezTo>
                <a:cubicBezTo>
                  <a:pt x="21482" y="12596"/>
                  <a:pt x="21509" y="12390"/>
                  <a:pt x="21531" y="12223"/>
                </a:cubicBezTo>
                <a:cubicBezTo>
                  <a:pt x="21554" y="12056"/>
                  <a:pt x="21575" y="11839"/>
                  <a:pt x="21579" y="11742"/>
                </a:cubicBezTo>
                <a:cubicBezTo>
                  <a:pt x="21587" y="11584"/>
                  <a:pt x="21589" y="11249"/>
                  <a:pt x="21587" y="10930"/>
                </a:cubicBezTo>
                <a:cubicBezTo>
                  <a:pt x="21586" y="10611"/>
                  <a:pt x="21579" y="10309"/>
                  <a:pt x="21571" y="10216"/>
                </a:cubicBezTo>
                <a:cubicBezTo>
                  <a:pt x="21562" y="10117"/>
                  <a:pt x="21550" y="9962"/>
                  <a:pt x="21544" y="9873"/>
                </a:cubicBezTo>
                <a:cubicBezTo>
                  <a:pt x="21517" y="9490"/>
                  <a:pt x="21411" y="8799"/>
                  <a:pt x="21318" y="8395"/>
                </a:cubicBezTo>
                <a:cubicBezTo>
                  <a:pt x="21306" y="8343"/>
                  <a:pt x="21289" y="8262"/>
                  <a:pt x="21280" y="8215"/>
                </a:cubicBezTo>
                <a:cubicBezTo>
                  <a:pt x="21271" y="8167"/>
                  <a:pt x="21257" y="8118"/>
                  <a:pt x="21250" y="8103"/>
                </a:cubicBezTo>
                <a:cubicBezTo>
                  <a:pt x="21244" y="8089"/>
                  <a:pt x="21223" y="8016"/>
                  <a:pt x="21203" y="7940"/>
                </a:cubicBezTo>
                <a:cubicBezTo>
                  <a:pt x="21158" y="7769"/>
                  <a:pt x="21046" y="7408"/>
                  <a:pt x="21022" y="7359"/>
                </a:cubicBezTo>
                <a:cubicBezTo>
                  <a:pt x="21013" y="7338"/>
                  <a:pt x="20993" y="7287"/>
                  <a:pt x="20980" y="7245"/>
                </a:cubicBezTo>
                <a:cubicBezTo>
                  <a:pt x="20928" y="7084"/>
                  <a:pt x="20888" y="6977"/>
                  <a:pt x="20870" y="6948"/>
                </a:cubicBezTo>
                <a:cubicBezTo>
                  <a:pt x="20859" y="6932"/>
                  <a:pt x="20850" y="6895"/>
                  <a:pt x="20850" y="6868"/>
                </a:cubicBezTo>
                <a:cubicBezTo>
                  <a:pt x="20850" y="6840"/>
                  <a:pt x="20840" y="6812"/>
                  <a:pt x="20829" y="6806"/>
                </a:cubicBezTo>
                <a:cubicBezTo>
                  <a:pt x="20817" y="6800"/>
                  <a:pt x="20808" y="6784"/>
                  <a:pt x="20808" y="6769"/>
                </a:cubicBezTo>
                <a:cubicBezTo>
                  <a:pt x="20808" y="6755"/>
                  <a:pt x="20792" y="6714"/>
                  <a:pt x="20773" y="6680"/>
                </a:cubicBezTo>
                <a:cubicBezTo>
                  <a:pt x="20715" y="6572"/>
                  <a:pt x="20704" y="6550"/>
                  <a:pt x="20690" y="6506"/>
                </a:cubicBezTo>
                <a:cubicBezTo>
                  <a:pt x="20678" y="6469"/>
                  <a:pt x="20653" y="6416"/>
                  <a:pt x="20548" y="6201"/>
                </a:cubicBezTo>
                <a:cubicBezTo>
                  <a:pt x="20501" y="6103"/>
                  <a:pt x="20488" y="6079"/>
                  <a:pt x="20436" y="5989"/>
                </a:cubicBezTo>
                <a:cubicBezTo>
                  <a:pt x="20405" y="5936"/>
                  <a:pt x="20380" y="5888"/>
                  <a:pt x="20380" y="5883"/>
                </a:cubicBezTo>
                <a:cubicBezTo>
                  <a:pt x="20380" y="5849"/>
                  <a:pt x="19927" y="5111"/>
                  <a:pt x="19797" y="4934"/>
                </a:cubicBezTo>
                <a:cubicBezTo>
                  <a:pt x="19755" y="4877"/>
                  <a:pt x="19685" y="4781"/>
                  <a:pt x="19642" y="4719"/>
                </a:cubicBezTo>
                <a:cubicBezTo>
                  <a:pt x="19598" y="4658"/>
                  <a:pt x="19490" y="4520"/>
                  <a:pt x="19400" y="4412"/>
                </a:cubicBezTo>
                <a:cubicBezTo>
                  <a:pt x="19310" y="4305"/>
                  <a:pt x="19227" y="4204"/>
                  <a:pt x="19215" y="4188"/>
                </a:cubicBezTo>
                <a:cubicBezTo>
                  <a:pt x="19160" y="4113"/>
                  <a:pt x="18817" y="3744"/>
                  <a:pt x="18631" y="3560"/>
                </a:cubicBezTo>
                <a:cubicBezTo>
                  <a:pt x="18269" y="3201"/>
                  <a:pt x="17718" y="2743"/>
                  <a:pt x="17234" y="2399"/>
                </a:cubicBezTo>
                <a:cubicBezTo>
                  <a:pt x="17050" y="2267"/>
                  <a:pt x="16893" y="2160"/>
                  <a:pt x="16886" y="2160"/>
                </a:cubicBezTo>
                <a:cubicBezTo>
                  <a:pt x="16879" y="2160"/>
                  <a:pt x="16814" y="2119"/>
                  <a:pt x="16741" y="2070"/>
                </a:cubicBezTo>
                <a:cubicBezTo>
                  <a:pt x="16544" y="1936"/>
                  <a:pt x="16047" y="1652"/>
                  <a:pt x="15745" y="1500"/>
                </a:cubicBezTo>
                <a:cubicBezTo>
                  <a:pt x="15690" y="1473"/>
                  <a:pt x="15605" y="1429"/>
                  <a:pt x="15556" y="1402"/>
                </a:cubicBezTo>
                <a:cubicBezTo>
                  <a:pt x="15507" y="1375"/>
                  <a:pt x="15459" y="1353"/>
                  <a:pt x="15447" y="1353"/>
                </a:cubicBezTo>
                <a:cubicBezTo>
                  <a:pt x="15436" y="1353"/>
                  <a:pt x="15402" y="1337"/>
                  <a:pt x="15371" y="1317"/>
                </a:cubicBezTo>
                <a:cubicBezTo>
                  <a:pt x="15340" y="1298"/>
                  <a:pt x="15241" y="1251"/>
                  <a:pt x="15149" y="1212"/>
                </a:cubicBezTo>
                <a:cubicBezTo>
                  <a:pt x="15058" y="1174"/>
                  <a:pt x="14935" y="1121"/>
                  <a:pt x="14876" y="1096"/>
                </a:cubicBezTo>
                <a:cubicBezTo>
                  <a:pt x="14818" y="1070"/>
                  <a:pt x="14750" y="1041"/>
                  <a:pt x="14727" y="1031"/>
                </a:cubicBezTo>
                <a:cubicBezTo>
                  <a:pt x="14408" y="895"/>
                  <a:pt x="13953" y="736"/>
                  <a:pt x="13562" y="623"/>
                </a:cubicBezTo>
                <a:cubicBezTo>
                  <a:pt x="13474" y="598"/>
                  <a:pt x="13382" y="571"/>
                  <a:pt x="13359" y="563"/>
                </a:cubicBezTo>
                <a:cubicBezTo>
                  <a:pt x="13335" y="555"/>
                  <a:pt x="13276" y="540"/>
                  <a:pt x="13227" y="530"/>
                </a:cubicBezTo>
                <a:cubicBezTo>
                  <a:pt x="13104" y="503"/>
                  <a:pt x="13093" y="486"/>
                  <a:pt x="13115" y="365"/>
                </a:cubicBezTo>
                <a:cubicBezTo>
                  <a:pt x="13159" y="124"/>
                  <a:pt x="13140" y="65"/>
                  <a:pt x="13017" y="65"/>
                </a:cubicBezTo>
                <a:cubicBezTo>
                  <a:pt x="12893" y="65"/>
                  <a:pt x="12874" y="102"/>
                  <a:pt x="12897" y="298"/>
                </a:cubicBezTo>
                <a:cubicBezTo>
                  <a:pt x="12907" y="391"/>
                  <a:pt x="12909" y="478"/>
                  <a:pt x="12900" y="490"/>
                </a:cubicBezTo>
                <a:cubicBezTo>
                  <a:pt x="12888" y="508"/>
                  <a:pt x="12770" y="513"/>
                  <a:pt x="12346" y="512"/>
                </a:cubicBezTo>
                <a:cubicBezTo>
                  <a:pt x="12049" y="512"/>
                  <a:pt x="11798" y="507"/>
                  <a:pt x="11788" y="502"/>
                </a:cubicBezTo>
                <a:cubicBezTo>
                  <a:pt x="11767" y="492"/>
                  <a:pt x="11776" y="422"/>
                  <a:pt x="11823" y="240"/>
                </a:cubicBezTo>
                <a:cubicBezTo>
                  <a:pt x="11853" y="126"/>
                  <a:pt x="11854" y="112"/>
                  <a:pt x="11821" y="72"/>
                </a:cubicBezTo>
                <a:cubicBezTo>
                  <a:pt x="11783" y="26"/>
                  <a:pt x="11725" y="2"/>
                  <a:pt x="11666" y="0"/>
                </a:cubicBezTo>
                <a:close/>
              </a:path>
            </a:pathLst>
          </a:custGeom>
          <a:ln w="12700">
            <a:miter lim="400000"/>
          </a:ln>
        </p:spPr>
      </p:pic>
      <p:sp>
        <p:nvSpPr>
          <p:cNvPr id="194" name="Shape 194"/>
          <p:cNvSpPr/>
          <p:nvPr/>
        </p:nvSpPr>
        <p:spPr>
          <a:xfrm>
            <a:off x="384048" y="393700"/>
            <a:ext cx="3118105" cy="59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2600"/>
                </a:solidFill>
                <a:latin typeface="Marker Felt"/>
                <a:ea typeface="Marker Felt"/>
                <a:cs typeface="Marker Felt"/>
                <a:sym typeface="Marker Felt"/>
              </a:defRPr>
            </a:lvl1pPr>
          </a:lstStyle>
          <a:p>
            <a:pPr/>
            <a:r>
              <a:t>Hurt in FWD 1/2</a:t>
            </a:r>
          </a:p>
        </p:txBody>
      </p:sp>
      <p:sp>
        <p:nvSpPr>
          <p:cNvPr id="195" name="Shape 195"/>
          <p:cNvSpPr/>
          <p:nvPr/>
        </p:nvSpPr>
        <p:spPr>
          <a:xfrm>
            <a:off x="254064" y="5302250"/>
            <a:ext cx="1270001" cy="1270000"/>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Coach</a:t>
            </a:r>
          </a:p>
        </p:txBody>
      </p:sp>
      <p:sp>
        <p:nvSpPr>
          <p:cNvPr id="196" name="Shape 196"/>
          <p:cNvSpPr/>
          <p:nvPr/>
        </p:nvSpPr>
        <p:spPr>
          <a:xfrm>
            <a:off x="5380630" y="-160867"/>
            <a:ext cx="1270001" cy="1270001"/>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Coach</a:t>
            </a:r>
          </a:p>
        </p:txBody>
      </p:sp>
      <p:sp>
        <p:nvSpPr>
          <p:cNvPr id="197" name="Shape 197"/>
          <p:cNvSpPr/>
          <p:nvPr/>
        </p:nvSpPr>
        <p:spPr>
          <a:xfrm>
            <a:off x="3344333" y="8331737"/>
            <a:ext cx="1270001" cy="1270001"/>
          </a:xfrm>
          <a:prstGeom prst="ellipse">
            <a:avLst/>
          </a:prstGeom>
          <a:blipFill>
            <a:blip r:embed="rId4"/>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Coach</a:t>
            </a:r>
          </a:p>
        </p:txBody>
      </p:sp>
      <p:pic>
        <p:nvPicPr>
          <p:cNvPr id="198" name="pasted-image.tiff"/>
          <p:cNvPicPr>
            <a:picLocks noChangeAspect="1"/>
          </p:cNvPicPr>
          <p:nvPr/>
        </p:nvPicPr>
        <p:blipFill>
          <a:blip r:embed="rId5">
            <a:extLst/>
          </a:blip>
          <a:srcRect l="20145" t="30503" r="20145" b="30503"/>
          <a:stretch>
            <a:fillRect/>
          </a:stretch>
        </p:blipFill>
        <p:spPr>
          <a:xfrm>
            <a:off x="1338065" y="5085953"/>
            <a:ext cx="448785" cy="293083"/>
          </a:xfrm>
          <a:prstGeom prst="rect">
            <a:avLst/>
          </a:prstGeom>
          <a:ln w="12700">
            <a:miter lim="400000"/>
          </a:ln>
        </p:spPr>
      </p:pic>
      <p:pic>
        <p:nvPicPr>
          <p:cNvPr id="199" name=""/>
          <p:cNvPicPr>
            <a:picLocks noChangeAspect="0"/>
          </p:cNvPicPr>
          <p:nvPr/>
        </p:nvPicPr>
        <p:blipFill>
          <a:blip r:embed="rId6">
            <a:extLst/>
          </a:blip>
          <a:stretch>
            <a:fillRect/>
          </a:stretch>
        </p:blipFill>
        <p:spPr>
          <a:xfrm>
            <a:off x="1207743" y="6464468"/>
            <a:ext cx="10589315" cy="76201"/>
          </a:xfrm>
          <a:prstGeom prst="rect">
            <a:avLst/>
          </a:prstGeom>
        </p:spPr>
      </p:pic>
      <p:pic>
        <p:nvPicPr>
          <p:cNvPr id="201" name=""/>
          <p:cNvPicPr>
            <a:picLocks noChangeAspect="0"/>
          </p:cNvPicPr>
          <p:nvPr/>
        </p:nvPicPr>
        <p:blipFill>
          <a:blip r:embed="rId7">
            <a:extLst/>
          </a:blip>
          <a:stretch>
            <a:fillRect/>
          </a:stretch>
        </p:blipFill>
        <p:spPr>
          <a:xfrm rot="16200000">
            <a:off x="5854709" y="4886104"/>
            <a:ext cx="2793106" cy="616410"/>
          </a:xfrm>
          <a:prstGeom prst="rect">
            <a:avLst/>
          </a:prstGeom>
        </p:spPr>
      </p:pic>
      <p:sp>
        <p:nvSpPr>
          <p:cNvPr id="203" name="Shape 203"/>
          <p:cNvSpPr/>
          <p:nvPr/>
        </p:nvSpPr>
        <p:spPr>
          <a:xfrm flipH="1">
            <a:off x="2113856" y="4168625"/>
            <a:ext cx="1" cy="2427000"/>
          </a:xfrm>
          <a:prstGeom prst="line">
            <a:avLst/>
          </a:prstGeom>
          <a:ln w="114300">
            <a:solidFill>
              <a:srgbClr val="011993"/>
            </a:solidFill>
            <a:miter lim="400000"/>
            <a:tailEnd type="triangle"/>
          </a:ln>
        </p:spPr>
        <p:txBody>
          <a:bodyPr lIns="50800" tIns="50800" rIns="50800" bIns="50800" anchor="ctr"/>
          <a:lstStyle/>
          <a:p>
            <a:pPr>
              <a:defRPr sz="2400"/>
            </a:pPr>
          </a:p>
        </p:txBody>
      </p:sp>
      <p:sp>
        <p:nvSpPr>
          <p:cNvPr id="204" name="Shape 204"/>
          <p:cNvSpPr/>
          <p:nvPr/>
        </p:nvSpPr>
        <p:spPr>
          <a:xfrm>
            <a:off x="4673084" y="1852183"/>
            <a:ext cx="5511956" cy="162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500">
                <a:solidFill>
                  <a:srgbClr val="FFFFFF"/>
                </a:solidFill>
                <a:latin typeface="Helvetica"/>
                <a:ea typeface="Helvetica"/>
                <a:cs typeface="Helvetica"/>
                <a:sym typeface="Helvetica"/>
              </a:defRPr>
            </a:pPr>
            <a:r>
              <a:t>Coach roles ball in.</a:t>
            </a:r>
          </a:p>
          <a:p>
            <a:pPr>
              <a:defRPr b="1" sz="2500">
                <a:solidFill>
                  <a:srgbClr val="FFFFFF"/>
                </a:solidFill>
                <a:latin typeface="Helvetica"/>
                <a:ea typeface="Helvetica"/>
                <a:cs typeface="Helvetica"/>
                <a:sym typeface="Helvetica"/>
              </a:defRPr>
            </a:pPr>
          </a:p>
          <a:p>
            <a:pPr>
              <a:defRPr b="1" sz="2500">
                <a:solidFill>
                  <a:srgbClr val="FFFFFF"/>
                </a:solidFill>
                <a:latin typeface="Helvetica"/>
                <a:ea typeface="Helvetica"/>
                <a:cs typeface="Helvetica"/>
                <a:sym typeface="Helvetica"/>
              </a:defRPr>
            </a:pPr>
            <a:r>
              <a:t>AIM to Cause turn over in FWD half</a:t>
            </a:r>
          </a:p>
          <a:p>
            <a:pPr>
              <a:defRPr b="1" sz="2500">
                <a:solidFill>
                  <a:srgbClr val="FFFFFF"/>
                </a:solidFill>
                <a:latin typeface="Helvetica"/>
                <a:ea typeface="Helvetica"/>
                <a:cs typeface="Helvetica"/>
                <a:sym typeface="Helvetica"/>
              </a:defRPr>
            </a:pPr>
            <a:r>
              <a:t>then hurt Oppo with score.</a:t>
            </a:r>
          </a:p>
        </p:txBody>
      </p:sp>
      <p:pic>
        <p:nvPicPr>
          <p:cNvPr id="205" name="200327-Army-AFL co-brand-colour-artwork.jpg"/>
          <p:cNvPicPr>
            <a:picLocks noChangeAspect="1"/>
          </p:cNvPicPr>
          <p:nvPr/>
        </p:nvPicPr>
        <p:blipFill>
          <a:blip r:embed="rId8">
            <a:extLst/>
          </a:blip>
          <a:stretch>
            <a:fillRect/>
          </a:stretch>
        </p:blipFill>
        <p:spPr>
          <a:xfrm>
            <a:off x="3255601" y="3941033"/>
            <a:ext cx="956398" cy="596901"/>
          </a:xfrm>
          <a:prstGeom prst="rect">
            <a:avLst/>
          </a:prstGeom>
          <a:ln w="12700">
            <a:miter lim="400000"/>
          </a:ln>
        </p:spPr>
      </p:pic>
      <p:pic>
        <p:nvPicPr>
          <p:cNvPr id="206" name="200327-Army-AFL co-brand-colour-black background-artwork.jpg"/>
          <p:cNvPicPr>
            <a:picLocks noChangeAspect="1"/>
          </p:cNvPicPr>
          <p:nvPr/>
        </p:nvPicPr>
        <p:blipFill>
          <a:blip r:embed="rId9">
            <a:extLst/>
          </a:blip>
          <a:stretch>
            <a:fillRect/>
          </a:stretch>
        </p:blipFill>
        <p:spPr>
          <a:xfrm>
            <a:off x="3397813" y="3136599"/>
            <a:ext cx="850733" cy="644269"/>
          </a:xfrm>
          <a:prstGeom prst="rect">
            <a:avLst/>
          </a:prstGeom>
          <a:ln w="12700">
            <a:miter lim="400000"/>
          </a:ln>
        </p:spPr>
      </p:pic>
      <p:pic>
        <p:nvPicPr>
          <p:cNvPr id="207" name="200327-Army-AFL co-brand-colour-artwork.jpg"/>
          <p:cNvPicPr>
            <a:picLocks noChangeAspect="1"/>
          </p:cNvPicPr>
          <p:nvPr/>
        </p:nvPicPr>
        <p:blipFill>
          <a:blip r:embed="rId8">
            <a:extLst/>
          </a:blip>
          <a:stretch>
            <a:fillRect/>
          </a:stretch>
        </p:blipFill>
        <p:spPr>
          <a:xfrm>
            <a:off x="4517135" y="4933950"/>
            <a:ext cx="956397" cy="596901"/>
          </a:xfrm>
          <a:prstGeom prst="rect">
            <a:avLst/>
          </a:prstGeom>
          <a:ln w="12700">
            <a:miter lim="400000"/>
          </a:ln>
        </p:spPr>
      </p:pic>
      <p:pic>
        <p:nvPicPr>
          <p:cNvPr id="208" name="200327-Army-AFL co-brand-colour-artwork.jpg"/>
          <p:cNvPicPr>
            <a:picLocks noChangeAspect="1"/>
          </p:cNvPicPr>
          <p:nvPr/>
        </p:nvPicPr>
        <p:blipFill>
          <a:blip r:embed="rId8">
            <a:extLst/>
          </a:blip>
          <a:stretch>
            <a:fillRect/>
          </a:stretch>
        </p:blipFill>
        <p:spPr>
          <a:xfrm>
            <a:off x="2703648" y="5829831"/>
            <a:ext cx="956397" cy="596901"/>
          </a:xfrm>
          <a:prstGeom prst="rect">
            <a:avLst/>
          </a:prstGeom>
          <a:ln w="12700">
            <a:miter lim="400000"/>
          </a:ln>
        </p:spPr>
      </p:pic>
      <p:pic>
        <p:nvPicPr>
          <p:cNvPr id="209" name="200327-Army-AFL co-brand-colour-artwork.jpg"/>
          <p:cNvPicPr>
            <a:picLocks noChangeAspect="1"/>
          </p:cNvPicPr>
          <p:nvPr/>
        </p:nvPicPr>
        <p:blipFill>
          <a:blip r:embed="rId8">
            <a:extLst/>
          </a:blip>
          <a:stretch>
            <a:fillRect/>
          </a:stretch>
        </p:blipFill>
        <p:spPr>
          <a:xfrm>
            <a:off x="3501135" y="7626290"/>
            <a:ext cx="956397" cy="596901"/>
          </a:xfrm>
          <a:prstGeom prst="rect">
            <a:avLst/>
          </a:prstGeom>
          <a:ln w="12700">
            <a:miter lim="400000"/>
          </a:ln>
        </p:spPr>
      </p:pic>
      <p:pic>
        <p:nvPicPr>
          <p:cNvPr id="210" name="200327-Army-AFL co-brand-colour-black background-artwork.jpg"/>
          <p:cNvPicPr>
            <a:picLocks noChangeAspect="1"/>
          </p:cNvPicPr>
          <p:nvPr/>
        </p:nvPicPr>
        <p:blipFill>
          <a:blip r:embed="rId9">
            <a:extLst/>
          </a:blip>
          <a:stretch>
            <a:fillRect/>
          </a:stretch>
        </p:blipFill>
        <p:spPr>
          <a:xfrm>
            <a:off x="2703648" y="4910266"/>
            <a:ext cx="850732" cy="644269"/>
          </a:xfrm>
          <a:prstGeom prst="rect">
            <a:avLst/>
          </a:prstGeom>
          <a:ln w="12700">
            <a:miter lim="400000"/>
          </a:ln>
        </p:spPr>
      </p:pic>
      <p:pic>
        <p:nvPicPr>
          <p:cNvPr id="211" name="200327-Army-AFL co-brand-colour-black background-artwork.jpg"/>
          <p:cNvPicPr>
            <a:picLocks noChangeAspect="1"/>
          </p:cNvPicPr>
          <p:nvPr/>
        </p:nvPicPr>
        <p:blipFill>
          <a:blip r:embed="rId9">
            <a:extLst/>
          </a:blip>
          <a:stretch>
            <a:fillRect/>
          </a:stretch>
        </p:blipFill>
        <p:spPr>
          <a:xfrm>
            <a:off x="4569967" y="5806147"/>
            <a:ext cx="850733" cy="644268"/>
          </a:xfrm>
          <a:prstGeom prst="rect">
            <a:avLst/>
          </a:prstGeom>
          <a:ln w="12700">
            <a:miter lim="400000"/>
          </a:ln>
        </p:spPr>
      </p:pic>
      <p:pic>
        <p:nvPicPr>
          <p:cNvPr id="212" name="200327-Army-AFL co-brand-colour-black background-artwork.jpg"/>
          <p:cNvPicPr>
            <a:picLocks noChangeAspect="1"/>
          </p:cNvPicPr>
          <p:nvPr/>
        </p:nvPicPr>
        <p:blipFill>
          <a:blip r:embed="rId9">
            <a:extLst/>
          </a:blip>
          <a:stretch>
            <a:fillRect/>
          </a:stretch>
        </p:blipFill>
        <p:spPr>
          <a:xfrm>
            <a:off x="3553967" y="6688735"/>
            <a:ext cx="850733" cy="644268"/>
          </a:xfrm>
          <a:prstGeom prst="rect">
            <a:avLst/>
          </a:prstGeom>
          <a:ln w="12700">
            <a:miter lim="400000"/>
          </a:ln>
        </p:spPr>
      </p:pic>
      <p:pic>
        <p:nvPicPr>
          <p:cNvPr id="213" name="200327-Army-AFL co-brand-black &amp; white-artwork.jpg"/>
          <p:cNvPicPr>
            <a:picLocks noChangeAspect="1"/>
          </p:cNvPicPr>
          <p:nvPr/>
        </p:nvPicPr>
        <p:blipFill>
          <a:blip r:embed="rId10">
            <a:extLst/>
          </a:blip>
          <a:stretch>
            <a:fillRect/>
          </a:stretch>
        </p:blipFill>
        <p:spPr>
          <a:xfrm>
            <a:off x="11502098" y="205295"/>
            <a:ext cx="1335538" cy="91709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135833 -0.161703" origin="layout" pathEditMode="relative">
                                      <p:cBhvr>
                                        <p:cTn id="6" dur="1000" fill="hold"/>
                                        <p:tgtEl>
                                          <p:spTgt spid="198"/>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5" name="droppedImage.png"/>
          <p:cNvPicPr>
            <a:picLocks noChangeAspect="1"/>
          </p:cNvPicPr>
          <p:nvPr/>
        </p:nvPicPr>
        <p:blipFill>
          <a:blip r:embed="rId2">
            <a:extLst/>
          </a:blip>
          <a:srcRect l="1024" t="258" r="343" b="328"/>
          <a:stretch>
            <a:fillRect/>
          </a:stretch>
        </p:blipFill>
        <p:spPr>
          <a:xfrm>
            <a:off x="306273" y="-80948"/>
            <a:ext cx="12392255" cy="15417872"/>
          </a:xfrm>
          <a:custGeom>
            <a:avLst/>
            <a:gdLst/>
            <a:ahLst/>
            <a:cxnLst>
              <a:cxn ang="0">
                <a:pos x="wd2" y="hd2"/>
              </a:cxn>
              <a:cxn ang="5400000">
                <a:pos x="wd2" y="hd2"/>
              </a:cxn>
              <a:cxn ang="10800000">
                <a:pos x="wd2" y="hd2"/>
              </a:cxn>
              <a:cxn ang="16200000">
                <a:pos x="wd2" y="hd2"/>
              </a:cxn>
            </a:cxnLst>
            <a:rect l="0" t="0" r="r" b="b"/>
            <a:pathLst>
              <a:path w="21583" h="21585" fill="norm" stroke="1" extrusionOk="0">
                <a:moveTo>
                  <a:pt x="11664" y="0"/>
                </a:moveTo>
                <a:cubicBezTo>
                  <a:pt x="11605" y="-1"/>
                  <a:pt x="11546" y="20"/>
                  <a:pt x="11504" y="64"/>
                </a:cubicBezTo>
                <a:cubicBezTo>
                  <a:pt x="11467" y="105"/>
                  <a:pt x="11466" y="117"/>
                  <a:pt x="11496" y="296"/>
                </a:cubicBezTo>
                <a:cubicBezTo>
                  <a:pt x="11528" y="493"/>
                  <a:pt x="11517" y="538"/>
                  <a:pt x="11444" y="519"/>
                </a:cubicBezTo>
                <a:cubicBezTo>
                  <a:pt x="11406" y="510"/>
                  <a:pt x="10941" y="507"/>
                  <a:pt x="10634" y="514"/>
                </a:cubicBezTo>
                <a:cubicBezTo>
                  <a:pt x="10400" y="519"/>
                  <a:pt x="10396" y="515"/>
                  <a:pt x="10448" y="299"/>
                </a:cubicBezTo>
                <a:cubicBezTo>
                  <a:pt x="10496" y="106"/>
                  <a:pt x="10485" y="56"/>
                  <a:pt x="10387" y="18"/>
                </a:cubicBezTo>
                <a:cubicBezTo>
                  <a:pt x="10311" y="-11"/>
                  <a:pt x="10242" y="-5"/>
                  <a:pt x="10172" y="36"/>
                </a:cubicBezTo>
                <a:cubicBezTo>
                  <a:pt x="10135" y="58"/>
                  <a:pt x="10130" y="77"/>
                  <a:pt x="10138" y="179"/>
                </a:cubicBezTo>
                <a:cubicBezTo>
                  <a:pt x="10143" y="243"/>
                  <a:pt x="10147" y="345"/>
                  <a:pt x="10148" y="405"/>
                </a:cubicBezTo>
                <a:lnTo>
                  <a:pt x="10150" y="514"/>
                </a:lnTo>
                <a:lnTo>
                  <a:pt x="9990" y="514"/>
                </a:lnTo>
                <a:cubicBezTo>
                  <a:pt x="9902" y="514"/>
                  <a:pt x="9777" y="514"/>
                  <a:pt x="9712" y="513"/>
                </a:cubicBezTo>
                <a:cubicBezTo>
                  <a:pt x="9648" y="512"/>
                  <a:pt x="9499" y="513"/>
                  <a:pt x="9381" y="516"/>
                </a:cubicBezTo>
                <a:cubicBezTo>
                  <a:pt x="9264" y="518"/>
                  <a:pt x="9145" y="514"/>
                  <a:pt x="9117" y="507"/>
                </a:cubicBezTo>
                <a:cubicBezTo>
                  <a:pt x="9067" y="493"/>
                  <a:pt x="9066" y="489"/>
                  <a:pt x="9081" y="360"/>
                </a:cubicBezTo>
                <a:cubicBezTo>
                  <a:pt x="9110" y="110"/>
                  <a:pt x="9094" y="64"/>
                  <a:pt x="8975" y="64"/>
                </a:cubicBezTo>
                <a:cubicBezTo>
                  <a:pt x="8860" y="64"/>
                  <a:pt x="8839" y="124"/>
                  <a:pt x="8874" y="353"/>
                </a:cubicBezTo>
                <a:cubicBezTo>
                  <a:pt x="8887" y="438"/>
                  <a:pt x="8885" y="486"/>
                  <a:pt x="8870" y="502"/>
                </a:cubicBezTo>
                <a:cubicBezTo>
                  <a:pt x="8857" y="514"/>
                  <a:pt x="8784" y="538"/>
                  <a:pt x="8708" y="553"/>
                </a:cubicBezTo>
                <a:cubicBezTo>
                  <a:pt x="8517" y="591"/>
                  <a:pt x="8219" y="664"/>
                  <a:pt x="8142" y="691"/>
                </a:cubicBezTo>
                <a:cubicBezTo>
                  <a:pt x="8106" y="704"/>
                  <a:pt x="8034" y="722"/>
                  <a:pt x="7981" y="733"/>
                </a:cubicBezTo>
                <a:cubicBezTo>
                  <a:pt x="7928" y="744"/>
                  <a:pt x="7845" y="768"/>
                  <a:pt x="7795" y="787"/>
                </a:cubicBezTo>
                <a:cubicBezTo>
                  <a:pt x="7745" y="805"/>
                  <a:pt x="7692" y="820"/>
                  <a:pt x="7677" y="820"/>
                </a:cubicBezTo>
                <a:cubicBezTo>
                  <a:pt x="7661" y="820"/>
                  <a:pt x="7592" y="843"/>
                  <a:pt x="7522" y="871"/>
                </a:cubicBezTo>
                <a:cubicBezTo>
                  <a:pt x="7451" y="899"/>
                  <a:pt x="7377" y="922"/>
                  <a:pt x="7357" y="922"/>
                </a:cubicBezTo>
                <a:cubicBezTo>
                  <a:pt x="7337" y="923"/>
                  <a:pt x="7285" y="939"/>
                  <a:pt x="7241" y="959"/>
                </a:cubicBezTo>
                <a:cubicBezTo>
                  <a:pt x="7197" y="979"/>
                  <a:pt x="7116" y="1009"/>
                  <a:pt x="7061" y="1027"/>
                </a:cubicBezTo>
                <a:cubicBezTo>
                  <a:pt x="6961" y="1059"/>
                  <a:pt x="6781" y="1121"/>
                  <a:pt x="6721" y="1145"/>
                </a:cubicBezTo>
                <a:cubicBezTo>
                  <a:pt x="6375" y="1282"/>
                  <a:pt x="6138" y="1386"/>
                  <a:pt x="5892" y="1505"/>
                </a:cubicBezTo>
                <a:cubicBezTo>
                  <a:pt x="5784" y="1558"/>
                  <a:pt x="5637" y="1629"/>
                  <a:pt x="5568" y="1662"/>
                </a:cubicBezTo>
                <a:cubicBezTo>
                  <a:pt x="5293" y="1792"/>
                  <a:pt x="4564" y="2235"/>
                  <a:pt x="4243" y="2467"/>
                </a:cubicBezTo>
                <a:cubicBezTo>
                  <a:pt x="3892" y="2720"/>
                  <a:pt x="3350" y="3176"/>
                  <a:pt x="3108" y="3422"/>
                </a:cubicBezTo>
                <a:cubicBezTo>
                  <a:pt x="3034" y="3498"/>
                  <a:pt x="2920" y="3614"/>
                  <a:pt x="2855" y="3679"/>
                </a:cubicBezTo>
                <a:cubicBezTo>
                  <a:pt x="2729" y="3806"/>
                  <a:pt x="2691" y="3847"/>
                  <a:pt x="2466" y="4114"/>
                </a:cubicBezTo>
                <a:cubicBezTo>
                  <a:pt x="2195" y="4436"/>
                  <a:pt x="2044" y="4625"/>
                  <a:pt x="1960" y="4753"/>
                </a:cubicBezTo>
                <a:cubicBezTo>
                  <a:pt x="1914" y="4824"/>
                  <a:pt x="1839" y="4937"/>
                  <a:pt x="1794" y="5003"/>
                </a:cubicBezTo>
                <a:cubicBezTo>
                  <a:pt x="1709" y="5128"/>
                  <a:pt x="1557" y="5372"/>
                  <a:pt x="1500" y="5475"/>
                </a:cubicBezTo>
                <a:cubicBezTo>
                  <a:pt x="1481" y="5508"/>
                  <a:pt x="1427" y="5604"/>
                  <a:pt x="1379" y="5688"/>
                </a:cubicBezTo>
                <a:cubicBezTo>
                  <a:pt x="1332" y="5772"/>
                  <a:pt x="1293" y="5847"/>
                  <a:pt x="1293" y="5856"/>
                </a:cubicBezTo>
                <a:cubicBezTo>
                  <a:pt x="1293" y="5864"/>
                  <a:pt x="1276" y="5891"/>
                  <a:pt x="1256" y="5916"/>
                </a:cubicBezTo>
                <a:cubicBezTo>
                  <a:pt x="1237" y="5940"/>
                  <a:pt x="1203" y="5998"/>
                  <a:pt x="1182" y="6044"/>
                </a:cubicBezTo>
                <a:cubicBezTo>
                  <a:pt x="1161" y="6090"/>
                  <a:pt x="1125" y="6165"/>
                  <a:pt x="1104" y="6210"/>
                </a:cubicBezTo>
                <a:cubicBezTo>
                  <a:pt x="1050" y="6320"/>
                  <a:pt x="1049" y="6323"/>
                  <a:pt x="984" y="6480"/>
                </a:cubicBezTo>
                <a:cubicBezTo>
                  <a:pt x="953" y="6555"/>
                  <a:pt x="919" y="6633"/>
                  <a:pt x="908" y="6652"/>
                </a:cubicBezTo>
                <a:cubicBezTo>
                  <a:pt x="838" y="6777"/>
                  <a:pt x="584" y="7458"/>
                  <a:pt x="515" y="7708"/>
                </a:cubicBezTo>
                <a:cubicBezTo>
                  <a:pt x="500" y="7760"/>
                  <a:pt x="483" y="7814"/>
                  <a:pt x="475" y="7828"/>
                </a:cubicBezTo>
                <a:cubicBezTo>
                  <a:pt x="468" y="7842"/>
                  <a:pt x="458" y="7877"/>
                  <a:pt x="453" y="7905"/>
                </a:cubicBezTo>
                <a:cubicBezTo>
                  <a:pt x="447" y="7934"/>
                  <a:pt x="427" y="8011"/>
                  <a:pt x="408" y="8078"/>
                </a:cubicBezTo>
                <a:cubicBezTo>
                  <a:pt x="323" y="8376"/>
                  <a:pt x="215" y="8844"/>
                  <a:pt x="192" y="9014"/>
                </a:cubicBezTo>
                <a:cubicBezTo>
                  <a:pt x="185" y="9066"/>
                  <a:pt x="171" y="9151"/>
                  <a:pt x="160" y="9203"/>
                </a:cubicBezTo>
                <a:cubicBezTo>
                  <a:pt x="150" y="9255"/>
                  <a:pt x="131" y="9370"/>
                  <a:pt x="119" y="9460"/>
                </a:cubicBezTo>
                <a:cubicBezTo>
                  <a:pt x="107" y="9550"/>
                  <a:pt x="87" y="9693"/>
                  <a:pt x="75" y="9778"/>
                </a:cubicBezTo>
                <a:cubicBezTo>
                  <a:pt x="63" y="9863"/>
                  <a:pt x="48" y="9987"/>
                  <a:pt x="41" y="10053"/>
                </a:cubicBezTo>
                <a:cubicBezTo>
                  <a:pt x="35" y="10119"/>
                  <a:pt x="22" y="10258"/>
                  <a:pt x="12" y="10362"/>
                </a:cubicBezTo>
                <a:cubicBezTo>
                  <a:pt x="-11" y="10595"/>
                  <a:pt x="1" y="11725"/>
                  <a:pt x="30" y="12028"/>
                </a:cubicBezTo>
                <a:cubicBezTo>
                  <a:pt x="41" y="12151"/>
                  <a:pt x="50" y="12255"/>
                  <a:pt x="50" y="12260"/>
                </a:cubicBezTo>
                <a:cubicBezTo>
                  <a:pt x="49" y="12265"/>
                  <a:pt x="51" y="12276"/>
                  <a:pt x="54" y="12286"/>
                </a:cubicBezTo>
                <a:cubicBezTo>
                  <a:pt x="61" y="12305"/>
                  <a:pt x="62" y="12316"/>
                  <a:pt x="85" y="12595"/>
                </a:cubicBezTo>
                <a:cubicBezTo>
                  <a:pt x="93" y="12699"/>
                  <a:pt x="104" y="12790"/>
                  <a:pt x="110" y="12796"/>
                </a:cubicBezTo>
                <a:cubicBezTo>
                  <a:pt x="115" y="12803"/>
                  <a:pt x="134" y="12907"/>
                  <a:pt x="152" y="13028"/>
                </a:cubicBezTo>
                <a:cubicBezTo>
                  <a:pt x="189" y="13282"/>
                  <a:pt x="216" y="13432"/>
                  <a:pt x="247" y="13565"/>
                </a:cubicBezTo>
                <a:cubicBezTo>
                  <a:pt x="259" y="13617"/>
                  <a:pt x="273" y="13683"/>
                  <a:pt x="277" y="13710"/>
                </a:cubicBezTo>
                <a:cubicBezTo>
                  <a:pt x="303" y="13869"/>
                  <a:pt x="314" y="13922"/>
                  <a:pt x="330" y="13960"/>
                </a:cubicBezTo>
                <a:cubicBezTo>
                  <a:pt x="340" y="13984"/>
                  <a:pt x="360" y="14050"/>
                  <a:pt x="374" y="14107"/>
                </a:cubicBezTo>
                <a:cubicBezTo>
                  <a:pt x="436" y="14346"/>
                  <a:pt x="571" y="14760"/>
                  <a:pt x="594" y="14779"/>
                </a:cubicBezTo>
                <a:cubicBezTo>
                  <a:pt x="602" y="14785"/>
                  <a:pt x="609" y="14807"/>
                  <a:pt x="609" y="14827"/>
                </a:cubicBezTo>
                <a:cubicBezTo>
                  <a:pt x="609" y="14846"/>
                  <a:pt x="623" y="14897"/>
                  <a:pt x="641" y="14939"/>
                </a:cubicBezTo>
                <a:cubicBezTo>
                  <a:pt x="658" y="14982"/>
                  <a:pt x="697" y="15082"/>
                  <a:pt x="728" y="15163"/>
                </a:cubicBezTo>
                <a:cubicBezTo>
                  <a:pt x="830" y="15425"/>
                  <a:pt x="1151" y="16122"/>
                  <a:pt x="1226" y="16241"/>
                </a:cubicBezTo>
                <a:cubicBezTo>
                  <a:pt x="1250" y="16279"/>
                  <a:pt x="1381" y="16504"/>
                  <a:pt x="1439" y="16606"/>
                </a:cubicBezTo>
                <a:cubicBezTo>
                  <a:pt x="1463" y="16648"/>
                  <a:pt x="1511" y="16725"/>
                  <a:pt x="1546" y="16777"/>
                </a:cubicBezTo>
                <a:cubicBezTo>
                  <a:pt x="1581" y="16829"/>
                  <a:pt x="1615" y="16884"/>
                  <a:pt x="1621" y="16898"/>
                </a:cubicBezTo>
                <a:cubicBezTo>
                  <a:pt x="1628" y="16912"/>
                  <a:pt x="1662" y="16962"/>
                  <a:pt x="1697" y="17010"/>
                </a:cubicBezTo>
                <a:cubicBezTo>
                  <a:pt x="1732" y="17057"/>
                  <a:pt x="1785" y="17134"/>
                  <a:pt x="1817" y="17181"/>
                </a:cubicBezTo>
                <a:cubicBezTo>
                  <a:pt x="1849" y="17229"/>
                  <a:pt x="1888" y="17279"/>
                  <a:pt x="1904" y="17294"/>
                </a:cubicBezTo>
                <a:cubicBezTo>
                  <a:pt x="1920" y="17309"/>
                  <a:pt x="1934" y="17329"/>
                  <a:pt x="1934" y="17339"/>
                </a:cubicBezTo>
                <a:cubicBezTo>
                  <a:pt x="1934" y="17349"/>
                  <a:pt x="1990" y="17426"/>
                  <a:pt x="2058" y="17510"/>
                </a:cubicBezTo>
                <a:cubicBezTo>
                  <a:pt x="2126" y="17594"/>
                  <a:pt x="2210" y="17698"/>
                  <a:pt x="2245" y="17742"/>
                </a:cubicBezTo>
                <a:cubicBezTo>
                  <a:pt x="2386" y="17920"/>
                  <a:pt x="2508" y="18063"/>
                  <a:pt x="2530" y="18074"/>
                </a:cubicBezTo>
                <a:cubicBezTo>
                  <a:pt x="2543" y="18080"/>
                  <a:pt x="2587" y="18125"/>
                  <a:pt x="2626" y="18174"/>
                </a:cubicBezTo>
                <a:cubicBezTo>
                  <a:pt x="2665" y="18223"/>
                  <a:pt x="2765" y="18329"/>
                  <a:pt x="2849" y="18409"/>
                </a:cubicBezTo>
                <a:cubicBezTo>
                  <a:pt x="2933" y="18490"/>
                  <a:pt x="3002" y="18564"/>
                  <a:pt x="3002" y="18575"/>
                </a:cubicBezTo>
                <a:cubicBezTo>
                  <a:pt x="3002" y="18586"/>
                  <a:pt x="3018" y="18605"/>
                  <a:pt x="3038" y="18618"/>
                </a:cubicBezTo>
                <a:cubicBezTo>
                  <a:pt x="3057" y="18631"/>
                  <a:pt x="3140" y="18703"/>
                  <a:pt x="3222" y="18779"/>
                </a:cubicBezTo>
                <a:cubicBezTo>
                  <a:pt x="3643" y="19167"/>
                  <a:pt x="4259" y="19639"/>
                  <a:pt x="4755" y="19953"/>
                </a:cubicBezTo>
                <a:cubicBezTo>
                  <a:pt x="4937" y="20069"/>
                  <a:pt x="5119" y="20185"/>
                  <a:pt x="5160" y="20211"/>
                </a:cubicBezTo>
                <a:cubicBezTo>
                  <a:pt x="5202" y="20238"/>
                  <a:pt x="5260" y="20269"/>
                  <a:pt x="5289" y="20282"/>
                </a:cubicBezTo>
                <a:cubicBezTo>
                  <a:pt x="5318" y="20294"/>
                  <a:pt x="5382" y="20332"/>
                  <a:pt x="5431" y="20366"/>
                </a:cubicBezTo>
                <a:cubicBezTo>
                  <a:pt x="5479" y="20400"/>
                  <a:pt x="5569" y="20450"/>
                  <a:pt x="5632" y="20477"/>
                </a:cubicBezTo>
                <a:cubicBezTo>
                  <a:pt x="5733" y="20520"/>
                  <a:pt x="5808" y="20558"/>
                  <a:pt x="5963" y="20642"/>
                </a:cubicBezTo>
                <a:cubicBezTo>
                  <a:pt x="5989" y="20656"/>
                  <a:pt x="6057" y="20690"/>
                  <a:pt x="6114" y="20718"/>
                </a:cubicBezTo>
                <a:cubicBezTo>
                  <a:pt x="6172" y="20745"/>
                  <a:pt x="6262" y="20789"/>
                  <a:pt x="6315" y="20816"/>
                </a:cubicBezTo>
                <a:cubicBezTo>
                  <a:pt x="6368" y="20842"/>
                  <a:pt x="6499" y="20899"/>
                  <a:pt x="6608" y="20943"/>
                </a:cubicBezTo>
                <a:cubicBezTo>
                  <a:pt x="6716" y="20987"/>
                  <a:pt x="6810" y="21029"/>
                  <a:pt x="6817" y="21037"/>
                </a:cubicBezTo>
                <a:cubicBezTo>
                  <a:pt x="6823" y="21045"/>
                  <a:pt x="6857" y="21057"/>
                  <a:pt x="6891" y="21063"/>
                </a:cubicBezTo>
                <a:cubicBezTo>
                  <a:pt x="6926" y="21070"/>
                  <a:pt x="6976" y="21088"/>
                  <a:pt x="7003" y="21105"/>
                </a:cubicBezTo>
                <a:cubicBezTo>
                  <a:pt x="7030" y="21121"/>
                  <a:pt x="7100" y="21150"/>
                  <a:pt x="7159" y="21167"/>
                </a:cubicBezTo>
                <a:cubicBezTo>
                  <a:pt x="7218" y="21184"/>
                  <a:pt x="7280" y="21207"/>
                  <a:pt x="7298" y="21218"/>
                </a:cubicBezTo>
                <a:cubicBezTo>
                  <a:pt x="7315" y="21229"/>
                  <a:pt x="7397" y="21260"/>
                  <a:pt x="7480" y="21286"/>
                </a:cubicBezTo>
                <a:cubicBezTo>
                  <a:pt x="7562" y="21313"/>
                  <a:pt x="7679" y="21352"/>
                  <a:pt x="7741" y="21375"/>
                </a:cubicBezTo>
                <a:cubicBezTo>
                  <a:pt x="7804" y="21397"/>
                  <a:pt x="7868" y="21416"/>
                  <a:pt x="7886" y="21416"/>
                </a:cubicBezTo>
                <a:cubicBezTo>
                  <a:pt x="7903" y="21416"/>
                  <a:pt x="7935" y="21423"/>
                  <a:pt x="7955" y="21432"/>
                </a:cubicBezTo>
                <a:cubicBezTo>
                  <a:pt x="8038" y="21469"/>
                  <a:pt x="8411" y="21570"/>
                  <a:pt x="8465" y="21570"/>
                </a:cubicBezTo>
                <a:cubicBezTo>
                  <a:pt x="8538" y="21570"/>
                  <a:pt x="8658" y="21511"/>
                  <a:pt x="8672" y="21467"/>
                </a:cubicBezTo>
                <a:cubicBezTo>
                  <a:pt x="8687" y="21421"/>
                  <a:pt x="8726" y="21424"/>
                  <a:pt x="8751" y="21471"/>
                </a:cubicBezTo>
                <a:cubicBezTo>
                  <a:pt x="8778" y="21523"/>
                  <a:pt x="8819" y="21562"/>
                  <a:pt x="8858" y="21574"/>
                </a:cubicBezTo>
                <a:cubicBezTo>
                  <a:pt x="8875" y="21579"/>
                  <a:pt x="9108" y="21583"/>
                  <a:pt x="9374" y="21584"/>
                </a:cubicBezTo>
                <a:lnTo>
                  <a:pt x="9859" y="21584"/>
                </a:lnTo>
                <a:lnTo>
                  <a:pt x="9940" y="21525"/>
                </a:lnTo>
                <a:cubicBezTo>
                  <a:pt x="10022" y="21467"/>
                  <a:pt x="10022" y="21467"/>
                  <a:pt x="10058" y="21501"/>
                </a:cubicBezTo>
                <a:cubicBezTo>
                  <a:pt x="10077" y="21521"/>
                  <a:pt x="10098" y="21546"/>
                  <a:pt x="10103" y="21557"/>
                </a:cubicBezTo>
                <a:cubicBezTo>
                  <a:pt x="10109" y="21573"/>
                  <a:pt x="10236" y="21580"/>
                  <a:pt x="10608" y="21583"/>
                </a:cubicBezTo>
                <a:cubicBezTo>
                  <a:pt x="11105" y="21587"/>
                  <a:pt x="11220" y="21578"/>
                  <a:pt x="11126" y="21537"/>
                </a:cubicBezTo>
                <a:cubicBezTo>
                  <a:pt x="11078" y="21517"/>
                  <a:pt x="11065" y="21477"/>
                  <a:pt x="11102" y="21459"/>
                </a:cubicBezTo>
                <a:cubicBezTo>
                  <a:pt x="11113" y="21453"/>
                  <a:pt x="11149" y="21463"/>
                  <a:pt x="11180" y="21483"/>
                </a:cubicBezTo>
                <a:cubicBezTo>
                  <a:pt x="11210" y="21502"/>
                  <a:pt x="11247" y="21519"/>
                  <a:pt x="11262" y="21519"/>
                </a:cubicBezTo>
                <a:cubicBezTo>
                  <a:pt x="11276" y="21519"/>
                  <a:pt x="11313" y="21502"/>
                  <a:pt x="11344" y="21483"/>
                </a:cubicBezTo>
                <a:cubicBezTo>
                  <a:pt x="11408" y="21442"/>
                  <a:pt x="11444" y="21452"/>
                  <a:pt x="11444" y="21509"/>
                </a:cubicBezTo>
                <a:cubicBezTo>
                  <a:pt x="11444" y="21586"/>
                  <a:pt x="11470" y="21589"/>
                  <a:pt x="12051" y="21582"/>
                </a:cubicBezTo>
                <a:lnTo>
                  <a:pt x="12598" y="21576"/>
                </a:lnTo>
                <a:lnTo>
                  <a:pt x="12657" y="21530"/>
                </a:lnTo>
                <a:cubicBezTo>
                  <a:pt x="12727" y="21477"/>
                  <a:pt x="12758" y="21473"/>
                  <a:pt x="12787" y="21514"/>
                </a:cubicBezTo>
                <a:cubicBezTo>
                  <a:pt x="12806" y="21542"/>
                  <a:pt x="12819" y="21541"/>
                  <a:pt x="12996" y="21504"/>
                </a:cubicBezTo>
                <a:cubicBezTo>
                  <a:pt x="13271" y="21447"/>
                  <a:pt x="13293" y="21441"/>
                  <a:pt x="13527" y="21372"/>
                </a:cubicBezTo>
                <a:cubicBezTo>
                  <a:pt x="13645" y="21338"/>
                  <a:pt x="13760" y="21305"/>
                  <a:pt x="13783" y="21300"/>
                </a:cubicBezTo>
                <a:cubicBezTo>
                  <a:pt x="13807" y="21294"/>
                  <a:pt x="13845" y="21280"/>
                  <a:pt x="13868" y="21267"/>
                </a:cubicBezTo>
                <a:cubicBezTo>
                  <a:pt x="13892" y="21254"/>
                  <a:pt x="13925" y="21244"/>
                  <a:pt x="13943" y="21244"/>
                </a:cubicBezTo>
                <a:cubicBezTo>
                  <a:pt x="13979" y="21244"/>
                  <a:pt x="14275" y="21154"/>
                  <a:pt x="14392" y="21106"/>
                </a:cubicBezTo>
                <a:cubicBezTo>
                  <a:pt x="14434" y="21090"/>
                  <a:pt x="14503" y="21067"/>
                  <a:pt x="14546" y="21056"/>
                </a:cubicBezTo>
                <a:cubicBezTo>
                  <a:pt x="14589" y="21045"/>
                  <a:pt x="14635" y="21024"/>
                  <a:pt x="14650" y="21011"/>
                </a:cubicBezTo>
                <a:cubicBezTo>
                  <a:pt x="14664" y="20997"/>
                  <a:pt x="14694" y="20986"/>
                  <a:pt x="14716" y="20986"/>
                </a:cubicBezTo>
                <a:cubicBezTo>
                  <a:pt x="14738" y="20986"/>
                  <a:pt x="14794" y="20967"/>
                  <a:pt x="14841" y="20943"/>
                </a:cubicBezTo>
                <a:cubicBezTo>
                  <a:pt x="14888" y="20919"/>
                  <a:pt x="14937" y="20900"/>
                  <a:pt x="14950" y="20900"/>
                </a:cubicBezTo>
                <a:cubicBezTo>
                  <a:pt x="14983" y="20900"/>
                  <a:pt x="15526" y="20668"/>
                  <a:pt x="15675" y="20591"/>
                </a:cubicBezTo>
                <a:cubicBezTo>
                  <a:pt x="15692" y="20581"/>
                  <a:pt x="15750" y="20555"/>
                  <a:pt x="15803" y="20532"/>
                </a:cubicBezTo>
                <a:cubicBezTo>
                  <a:pt x="15855" y="20509"/>
                  <a:pt x="15947" y="20462"/>
                  <a:pt x="16006" y="20429"/>
                </a:cubicBezTo>
                <a:cubicBezTo>
                  <a:pt x="16064" y="20396"/>
                  <a:pt x="16142" y="20358"/>
                  <a:pt x="16177" y="20344"/>
                </a:cubicBezTo>
                <a:cubicBezTo>
                  <a:pt x="16213" y="20330"/>
                  <a:pt x="16260" y="20303"/>
                  <a:pt x="16282" y="20283"/>
                </a:cubicBezTo>
                <a:cubicBezTo>
                  <a:pt x="16304" y="20264"/>
                  <a:pt x="16335" y="20247"/>
                  <a:pt x="16351" y="20247"/>
                </a:cubicBezTo>
                <a:cubicBezTo>
                  <a:pt x="16366" y="20247"/>
                  <a:pt x="16416" y="20222"/>
                  <a:pt x="16460" y="20191"/>
                </a:cubicBezTo>
                <a:cubicBezTo>
                  <a:pt x="16504" y="20159"/>
                  <a:pt x="16569" y="20120"/>
                  <a:pt x="16604" y="20102"/>
                </a:cubicBezTo>
                <a:cubicBezTo>
                  <a:pt x="16703" y="20052"/>
                  <a:pt x="17091" y="19798"/>
                  <a:pt x="17134" y="19754"/>
                </a:cubicBezTo>
                <a:cubicBezTo>
                  <a:pt x="17156" y="19733"/>
                  <a:pt x="17185" y="19715"/>
                  <a:pt x="17199" y="19715"/>
                </a:cubicBezTo>
                <a:cubicBezTo>
                  <a:pt x="17213" y="19715"/>
                  <a:pt x="17324" y="19638"/>
                  <a:pt x="17446" y="19543"/>
                </a:cubicBezTo>
                <a:cubicBezTo>
                  <a:pt x="17568" y="19449"/>
                  <a:pt x="17672" y="19372"/>
                  <a:pt x="17676" y="19372"/>
                </a:cubicBezTo>
                <a:cubicBezTo>
                  <a:pt x="17689" y="19372"/>
                  <a:pt x="17981" y="19132"/>
                  <a:pt x="18052" y="19062"/>
                </a:cubicBezTo>
                <a:cubicBezTo>
                  <a:pt x="18086" y="19029"/>
                  <a:pt x="18159" y="18963"/>
                  <a:pt x="18214" y="18916"/>
                </a:cubicBezTo>
                <a:cubicBezTo>
                  <a:pt x="18269" y="18869"/>
                  <a:pt x="18352" y="18791"/>
                  <a:pt x="18398" y="18744"/>
                </a:cubicBezTo>
                <a:cubicBezTo>
                  <a:pt x="18444" y="18697"/>
                  <a:pt x="18513" y="18631"/>
                  <a:pt x="18551" y="18598"/>
                </a:cubicBezTo>
                <a:cubicBezTo>
                  <a:pt x="18589" y="18565"/>
                  <a:pt x="18653" y="18503"/>
                  <a:pt x="18692" y="18459"/>
                </a:cubicBezTo>
                <a:cubicBezTo>
                  <a:pt x="18731" y="18415"/>
                  <a:pt x="18802" y="18337"/>
                  <a:pt x="18850" y="18286"/>
                </a:cubicBezTo>
                <a:cubicBezTo>
                  <a:pt x="18898" y="18236"/>
                  <a:pt x="19006" y="18113"/>
                  <a:pt x="19091" y="18012"/>
                </a:cubicBezTo>
                <a:cubicBezTo>
                  <a:pt x="19175" y="17911"/>
                  <a:pt x="19259" y="17820"/>
                  <a:pt x="19276" y="17808"/>
                </a:cubicBezTo>
                <a:cubicBezTo>
                  <a:pt x="19293" y="17797"/>
                  <a:pt x="19308" y="17780"/>
                  <a:pt x="19308" y="17771"/>
                </a:cubicBezTo>
                <a:cubicBezTo>
                  <a:pt x="19308" y="17763"/>
                  <a:pt x="19355" y="17695"/>
                  <a:pt x="19414" y="17619"/>
                </a:cubicBezTo>
                <a:cubicBezTo>
                  <a:pt x="19473" y="17544"/>
                  <a:pt x="19521" y="17478"/>
                  <a:pt x="19521" y="17473"/>
                </a:cubicBezTo>
                <a:cubicBezTo>
                  <a:pt x="19521" y="17467"/>
                  <a:pt x="19555" y="17421"/>
                  <a:pt x="19596" y="17369"/>
                </a:cubicBezTo>
                <a:cubicBezTo>
                  <a:pt x="19637" y="17317"/>
                  <a:pt x="19671" y="17272"/>
                  <a:pt x="19671" y="17267"/>
                </a:cubicBezTo>
                <a:cubicBezTo>
                  <a:pt x="19671" y="17263"/>
                  <a:pt x="19701" y="17219"/>
                  <a:pt x="19738" y="17169"/>
                </a:cubicBezTo>
                <a:cubicBezTo>
                  <a:pt x="19797" y="17089"/>
                  <a:pt x="19857" y="16994"/>
                  <a:pt x="20129" y="16554"/>
                </a:cubicBezTo>
                <a:cubicBezTo>
                  <a:pt x="20167" y="16493"/>
                  <a:pt x="20205" y="16420"/>
                  <a:pt x="20214" y="16391"/>
                </a:cubicBezTo>
                <a:cubicBezTo>
                  <a:pt x="20223" y="16363"/>
                  <a:pt x="20247" y="16324"/>
                  <a:pt x="20268" y="16305"/>
                </a:cubicBezTo>
                <a:cubicBezTo>
                  <a:pt x="20289" y="16286"/>
                  <a:pt x="20312" y="16246"/>
                  <a:pt x="20319" y="16216"/>
                </a:cubicBezTo>
                <a:cubicBezTo>
                  <a:pt x="20326" y="16186"/>
                  <a:pt x="20352" y="16125"/>
                  <a:pt x="20378" y="16079"/>
                </a:cubicBezTo>
                <a:cubicBezTo>
                  <a:pt x="20433" y="15980"/>
                  <a:pt x="20466" y="15914"/>
                  <a:pt x="20504" y="15833"/>
                </a:cubicBezTo>
                <a:cubicBezTo>
                  <a:pt x="20520" y="15800"/>
                  <a:pt x="20541" y="15765"/>
                  <a:pt x="20550" y="15756"/>
                </a:cubicBezTo>
                <a:cubicBezTo>
                  <a:pt x="20560" y="15747"/>
                  <a:pt x="20568" y="15724"/>
                  <a:pt x="20568" y="15704"/>
                </a:cubicBezTo>
                <a:cubicBezTo>
                  <a:pt x="20568" y="15684"/>
                  <a:pt x="20582" y="15653"/>
                  <a:pt x="20600" y="15635"/>
                </a:cubicBezTo>
                <a:cubicBezTo>
                  <a:pt x="20617" y="15616"/>
                  <a:pt x="20631" y="15584"/>
                  <a:pt x="20631" y="15563"/>
                </a:cubicBezTo>
                <a:cubicBezTo>
                  <a:pt x="20632" y="15543"/>
                  <a:pt x="20641" y="15521"/>
                  <a:pt x="20651" y="15516"/>
                </a:cubicBezTo>
                <a:cubicBezTo>
                  <a:pt x="20662" y="15511"/>
                  <a:pt x="20677" y="15472"/>
                  <a:pt x="20685" y="15430"/>
                </a:cubicBezTo>
                <a:cubicBezTo>
                  <a:pt x="20693" y="15388"/>
                  <a:pt x="20708" y="15348"/>
                  <a:pt x="20719" y="15343"/>
                </a:cubicBezTo>
                <a:cubicBezTo>
                  <a:pt x="20730" y="15337"/>
                  <a:pt x="20739" y="15316"/>
                  <a:pt x="20739" y="15294"/>
                </a:cubicBezTo>
                <a:cubicBezTo>
                  <a:pt x="20739" y="15273"/>
                  <a:pt x="20747" y="15248"/>
                  <a:pt x="20757" y="15239"/>
                </a:cubicBezTo>
                <a:cubicBezTo>
                  <a:pt x="20774" y="15224"/>
                  <a:pt x="20887" y="14942"/>
                  <a:pt x="20933" y="14802"/>
                </a:cubicBezTo>
                <a:cubicBezTo>
                  <a:pt x="20943" y="14769"/>
                  <a:pt x="20976" y="14673"/>
                  <a:pt x="21006" y="14588"/>
                </a:cubicBezTo>
                <a:cubicBezTo>
                  <a:pt x="21067" y="14414"/>
                  <a:pt x="21183" y="14039"/>
                  <a:pt x="21209" y="13935"/>
                </a:cubicBezTo>
                <a:cubicBezTo>
                  <a:pt x="21219" y="13897"/>
                  <a:pt x="21251" y="13765"/>
                  <a:pt x="21282" y="13643"/>
                </a:cubicBezTo>
                <a:cubicBezTo>
                  <a:pt x="21312" y="13520"/>
                  <a:pt x="21358" y="13312"/>
                  <a:pt x="21382" y="13179"/>
                </a:cubicBezTo>
                <a:cubicBezTo>
                  <a:pt x="21406" y="13047"/>
                  <a:pt x="21431" y="12915"/>
                  <a:pt x="21436" y="12887"/>
                </a:cubicBezTo>
                <a:cubicBezTo>
                  <a:pt x="21441" y="12859"/>
                  <a:pt x="21455" y="12766"/>
                  <a:pt x="21466" y="12681"/>
                </a:cubicBezTo>
                <a:cubicBezTo>
                  <a:pt x="21477" y="12596"/>
                  <a:pt x="21504" y="12390"/>
                  <a:pt x="21526" y="12222"/>
                </a:cubicBezTo>
                <a:cubicBezTo>
                  <a:pt x="21549" y="12055"/>
                  <a:pt x="21571" y="11839"/>
                  <a:pt x="21575" y="11741"/>
                </a:cubicBezTo>
                <a:cubicBezTo>
                  <a:pt x="21589" y="11426"/>
                  <a:pt x="21583" y="10402"/>
                  <a:pt x="21567" y="10216"/>
                </a:cubicBezTo>
                <a:cubicBezTo>
                  <a:pt x="21558" y="10117"/>
                  <a:pt x="21545" y="9962"/>
                  <a:pt x="21539" y="9872"/>
                </a:cubicBezTo>
                <a:cubicBezTo>
                  <a:pt x="21513" y="9490"/>
                  <a:pt x="21408" y="8799"/>
                  <a:pt x="21314" y="8395"/>
                </a:cubicBezTo>
                <a:cubicBezTo>
                  <a:pt x="21302" y="8343"/>
                  <a:pt x="21285" y="8262"/>
                  <a:pt x="21276" y="8215"/>
                </a:cubicBezTo>
                <a:cubicBezTo>
                  <a:pt x="21266" y="8168"/>
                  <a:pt x="21253" y="8117"/>
                  <a:pt x="21247" y="8103"/>
                </a:cubicBezTo>
                <a:cubicBezTo>
                  <a:pt x="21240" y="8089"/>
                  <a:pt x="21218" y="8015"/>
                  <a:pt x="21198" y="7940"/>
                </a:cubicBezTo>
                <a:cubicBezTo>
                  <a:pt x="21153" y="7768"/>
                  <a:pt x="21042" y="7408"/>
                  <a:pt x="21018" y="7359"/>
                </a:cubicBezTo>
                <a:cubicBezTo>
                  <a:pt x="21008" y="7338"/>
                  <a:pt x="20989" y="7287"/>
                  <a:pt x="20975" y="7244"/>
                </a:cubicBezTo>
                <a:cubicBezTo>
                  <a:pt x="20923" y="7084"/>
                  <a:pt x="20884" y="6977"/>
                  <a:pt x="20865" y="6948"/>
                </a:cubicBezTo>
                <a:cubicBezTo>
                  <a:pt x="20854" y="6932"/>
                  <a:pt x="20846" y="6895"/>
                  <a:pt x="20846" y="6867"/>
                </a:cubicBezTo>
                <a:cubicBezTo>
                  <a:pt x="20846" y="6839"/>
                  <a:pt x="20837" y="6812"/>
                  <a:pt x="20825" y="6806"/>
                </a:cubicBezTo>
                <a:cubicBezTo>
                  <a:pt x="20813" y="6800"/>
                  <a:pt x="20803" y="6784"/>
                  <a:pt x="20803" y="6769"/>
                </a:cubicBezTo>
                <a:cubicBezTo>
                  <a:pt x="20803" y="6755"/>
                  <a:pt x="20788" y="6715"/>
                  <a:pt x="20769" y="6680"/>
                </a:cubicBezTo>
                <a:cubicBezTo>
                  <a:pt x="20710" y="6573"/>
                  <a:pt x="20699" y="6550"/>
                  <a:pt x="20685" y="6506"/>
                </a:cubicBezTo>
                <a:cubicBezTo>
                  <a:pt x="20674" y="6469"/>
                  <a:pt x="20649" y="6416"/>
                  <a:pt x="20544" y="6201"/>
                </a:cubicBezTo>
                <a:cubicBezTo>
                  <a:pt x="20497" y="6103"/>
                  <a:pt x="20484" y="6079"/>
                  <a:pt x="20432" y="5988"/>
                </a:cubicBezTo>
                <a:cubicBezTo>
                  <a:pt x="20401" y="5936"/>
                  <a:pt x="20376" y="5888"/>
                  <a:pt x="20376" y="5883"/>
                </a:cubicBezTo>
                <a:cubicBezTo>
                  <a:pt x="20376" y="5849"/>
                  <a:pt x="19922" y="5111"/>
                  <a:pt x="19792" y="4934"/>
                </a:cubicBezTo>
                <a:cubicBezTo>
                  <a:pt x="19751" y="4877"/>
                  <a:pt x="19681" y="4781"/>
                  <a:pt x="19638" y="4719"/>
                </a:cubicBezTo>
                <a:cubicBezTo>
                  <a:pt x="19595" y="4658"/>
                  <a:pt x="19485" y="4520"/>
                  <a:pt x="19395" y="4412"/>
                </a:cubicBezTo>
                <a:cubicBezTo>
                  <a:pt x="19306" y="4305"/>
                  <a:pt x="19223" y="4204"/>
                  <a:pt x="19211" y="4188"/>
                </a:cubicBezTo>
                <a:cubicBezTo>
                  <a:pt x="19156" y="4113"/>
                  <a:pt x="18813" y="3744"/>
                  <a:pt x="18627" y="3559"/>
                </a:cubicBezTo>
                <a:cubicBezTo>
                  <a:pt x="18265" y="3201"/>
                  <a:pt x="17714" y="2743"/>
                  <a:pt x="17231" y="2399"/>
                </a:cubicBezTo>
                <a:cubicBezTo>
                  <a:pt x="17046" y="2267"/>
                  <a:pt x="16890" y="2160"/>
                  <a:pt x="16883" y="2160"/>
                </a:cubicBezTo>
                <a:cubicBezTo>
                  <a:pt x="16876" y="2160"/>
                  <a:pt x="16810" y="2119"/>
                  <a:pt x="16737" y="2069"/>
                </a:cubicBezTo>
                <a:cubicBezTo>
                  <a:pt x="16541" y="1935"/>
                  <a:pt x="16044" y="1652"/>
                  <a:pt x="15742" y="1501"/>
                </a:cubicBezTo>
                <a:cubicBezTo>
                  <a:pt x="15687" y="1473"/>
                  <a:pt x="15603" y="1429"/>
                  <a:pt x="15554" y="1402"/>
                </a:cubicBezTo>
                <a:cubicBezTo>
                  <a:pt x="15505" y="1375"/>
                  <a:pt x="15456" y="1352"/>
                  <a:pt x="15444" y="1352"/>
                </a:cubicBezTo>
                <a:cubicBezTo>
                  <a:pt x="15433" y="1352"/>
                  <a:pt x="15398" y="1336"/>
                  <a:pt x="15368" y="1317"/>
                </a:cubicBezTo>
                <a:cubicBezTo>
                  <a:pt x="15337" y="1297"/>
                  <a:pt x="15237" y="1250"/>
                  <a:pt x="15146" y="1212"/>
                </a:cubicBezTo>
                <a:cubicBezTo>
                  <a:pt x="15055" y="1173"/>
                  <a:pt x="14932" y="1121"/>
                  <a:pt x="14874" y="1096"/>
                </a:cubicBezTo>
                <a:cubicBezTo>
                  <a:pt x="14815" y="1070"/>
                  <a:pt x="14747" y="1041"/>
                  <a:pt x="14724" y="1031"/>
                </a:cubicBezTo>
                <a:cubicBezTo>
                  <a:pt x="14404" y="895"/>
                  <a:pt x="13949" y="735"/>
                  <a:pt x="13559" y="623"/>
                </a:cubicBezTo>
                <a:cubicBezTo>
                  <a:pt x="13471" y="597"/>
                  <a:pt x="13380" y="570"/>
                  <a:pt x="13356" y="563"/>
                </a:cubicBezTo>
                <a:cubicBezTo>
                  <a:pt x="13333" y="555"/>
                  <a:pt x="13273" y="540"/>
                  <a:pt x="13225" y="529"/>
                </a:cubicBezTo>
                <a:cubicBezTo>
                  <a:pt x="13102" y="503"/>
                  <a:pt x="13090" y="486"/>
                  <a:pt x="13112" y="364"/>
                </a:cubicBezTo>
                <a:cubicBezTo>
                  <a:pt x="13156" y="123"/>
                  <a:pt x="13137" y="64"/>
                  <a:pt x="13015" y="64"/>
                </a:cubicBezTo>
                <a:cubicBezTo>
                  <a:pt x="12891" y="64"/>
                  <a:pt x="12871" y="102"/>
                  <a:pt x="12894" y="298"/>
                </a:cubicBezTo>
                <a:cubicBezTo>
                  <a:pt x="12905" y="391"/>
                  <a:pt x="12906" y="478"/>
                  <a:pt x="12898" y="491"/>
                </a:cubicBezTo>
                <a:cubicBezTo>
                  <a:pt x="12886" y="508"/>
                  <a:pt x="12768" y="513"/>
                  <a:pt x="12344" y="512"/>
                </a:cubicBezTo>
                <a:cubicBezTo>
                  <a:pt x="12047" y="512"/>
                  <a:pt x="11796" y="507"/>
                  <a:pt x="11786" y="502"/>
                </a:cubicBezTo>
                <a:cubicBezTo>
                  <a:pt x="11765" y="492"/>
                  <a:pt x="11774" y="422"/>
                  <a:pt x="11821" y="240"/>
                </a:cubicBezTo>
                <a:cubicBezTo>
                  <a:pt x="11851" y="126"/>
                  <a:pt x="11851" y="111"/>
                  <a:pt x="11818" y="72"/>
                </a:cubicBezTo>
                <a:cubicBezTo>
                  <a:pt x="11781" y="25"/>
                  <a:pt x="11723" y="1"/>
                  <a:pt x="11664" y="0"/>
                </a:cubicBezTo>
                <a:close/>
              </a:path>
            </a:pathLst>
          </a:custGeom>
          <a:ln w="12700">
            <a:miter lim="400000"/>
          </a:ln>
        </p:spPr>
      </p:pic>
      <p:sp>
        <p:nvSpPr>
          <p:cNvPr id="216" name="Shape 216"/>
          <p:cNvSpPr/>
          <p:nvPr/>
        </p:nvSpPr>
        <p:spPr>
          <a:xfrm>
            <a:off x="5867400" y="4241800"/>
            <a:ext cx="1270000" cy="1270000"/>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Coach</a:t>
            </a:r>
          </a:p>
        </p:txBody>
      </p:sp>
      <p:pic>
        <p:nvPicPr>
          <p:cNvPr id="217" name=""/>
          <p:cNvPicPr>
            <a:picLocks noChangeAspect="0"/>
          </p:cNvPicPr>
          <p:nvPr/>
        </p:nvPicPr>
        <p:blipFill>
          <a:blip r:embed="rId3">
            <a:extLst/>
          </a:blip>
          <a:stretch>
            <a:fillRect/>
          </a:stretch>
        </p:blipFill>
        <p:spPr>
          <a:xfrm rot="16200000">
            <a:off x="5903721" y="2788055"/>
            <a:ext cx="1196357" cy="352234"/>
          </a:xfrm>
          <a:prstGeom prst="rect">
            <a:avLst/>
          </a:prstGeom>
        </p:spPr>
      </p:pic>
      <p:pic>
        <p:nvPicPr>
          <p:cNvPr id="219" name="pasted-image.tiff"/>
          <p:cNvPicPr>
            <a:picLocks noChangeAspect="1"/>
          </p:cNvPicPr>
          <p:nvPr/>
        </p:nvPicPr>
        <p:blipFill>
          <a:blip r:embed="rId4">
            <a:extLst/>
          </a:blip>
          <a:srcRect l="0" t="20501" r="0" b="20501"/>
          <a:stretch>
            <a:fillRect/>
          </a:stretch>
        </p:blipFill>
        <p:spPr>
          <a:xfrm>
            <a:off x="6262489" y="4267631"/>
            <a:ext cx="479841" cy="283088"/>
          </a:xfrm>
          <a:prstGeom prst="rect">
            <a:avLst/>
          </a:prstGeom>
          <a:ln w="25400">
            <a:miter lim="400000"/>
          </a:ln>
          <a:effectLst>
            <a:outerShdw sx="100000" sy="100000" kx="0" ky="0" algn="b" rotWithShape="0" blurRad="254000" dist="127000" dir="5400000">
              <a:srgbClr val="000000">
                <a:alpha val="70000"/>
              </a:srgbClr>
            </a:outerShdw>
          </a:effectLst>
        </p:spPr>
      </p:pic>
      <p:pic>
        <p:nvPicPr>
          <p:cNvPr id="220" name="pasted-image.tiff"/>
          <p:cNvPicPr>
            <a:picLocks noChangeAspect="1"/>
          </p:cNvPicPr>
          <p:nvPr/>
        </p:nvPicPr>
        <p:blipFill>
          <a:blip r:embed="rId5">
            <a:extLst/>
          </a:blip>
          <a:srcRect l="20145" t="30503" r="20145" b="30503"/>
          <a:stretch>
            <a:fillRect/>
          </a:stretch>
        </p:blipFill>
        <p:spPr>
          <a:xfrm>
            <a:off x="6545065" y="3044358"/>
            <a:ext cx="448785" cy="293083"/>
          </a:xfrm>
          <a:prstGeom prst="rect">
            <a:avLst/>
          </a:prstGeom>
          <a:ln w="12700">
            <a:miter lim="400000"/>
          </a:ln>
        </p:spPr>
      </p:pic>
      <p:sp>
        <p:nvSpPr>
          <p:cNvPr id="221" name="Shape 221"/>
          <p:cNvSpPr/>
          <p:nvPr/>
        </p:nvSpPr>
        <p:spPr>
          <a:xfrm>
            <a:off x="1104900" y="5118100"/>
            <a:ext cx="1270000" cy="1270000"/>
          </a:xfrm>
          <a:prstGeom prst="ellipse">
            <a:avLst/>
          </a:prstGeom>
          <a:blipFill>
            <a:blip r:embed="rId6"/>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Coach</a:t>
            </a:r>
          </a:p>
        </p:txBody>
      </p:sp>
      <p:pic>
        <p:nvPicPr>
          <p:cNvPr id="222" name=""/>
          <p:cNvPicPr>
            <a:picLocks noChangeAspect="0"/>
          </p:cNvPicPr>
          <p:nvPr/>
        </p:nvPicPr>
        <p:blipFill>
          <a:blip r:embed="rId7">
            <a:extLst/>
          </a:blip>
          <a:stretch>
            <a:fillRect/>
          </a:stretch>
        </p:blipFill>
        <p:spPr>
          <a:xfrm>
            <a:off x="2142052" y="3619300"/>
            <a:ext cx="8720696" cy="76201"/>
          </a:xfrm>
          <a:prstGeom prst="rect">
            <a:avLst/>
          </a:prstGeom>
        </p:spPr>
      </p:pic>
      <p:sp>
        <p:nvSpPr>
          <p:cNvPr id="224" name="Shape 224"/>
          <p:cNvSpPr/>
          <p:nvPr/>
        </p:nvSpPr>
        <p:spPr>
          <a:xfrm>
            <a:off x="484479" y="254000"/>
            <a:ext cx="2917242"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solidFill>
                  <a:srgbClr val="FF2600"/>
                </a:solidFill>
                <a:latin typeface="Marker Felt"/>
                <a:ea typeface="Marker Felt"/>
                <a:cs typeface="Marker Felt"/>
                <a:sym typeface="Marker Felt"/>
              </a:defRPr>
            </a:lvl1pPr>
          </a:lstStyle>
          <a:p>
            <a:pPr/>
            <a:r>
              <a:t>Crunch IN</a:t>
            </a:r>
          </a:p>
        </p:txBody>
      </p:sp>
      <p:sp>
        <p:nvSpPr>
          <p:cNvPr id="225" name="Shape 225"/>
          <p:cNvSpPr/>
          <p:nvPr/>
        </p:nvSpPr>
        <p:spPr>
          <a:xfrm>
            <a:off x="10511366" y="5118100"/>
            <a:ext cx="1270001" cy="1270000"/>
          </a:xfrm>
          <a:prstGeom prst="ellipse">
            <a:avLst/>
          </a:prstGeom>
          <a:blipFill>
            <a:blip r:embed="rId8"/>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Coach</a:t>
            </a:r>
          </a:p>
        </p:txBody>
      </p:sp>
      <p:pic>
        <p:nvPicPr>
          <p:cNvPr id="226" name="200327-Army-AFL co-brand-colour-black background-artwork.jpg"/>
          <p:cNvPicPr>
            <a:picLocks noChangeAspect="1"/>
          </p:cNvPicPr>
          <p:nvPr/>
        </p:nvPicPr>
        <p:blipFill>
          <a:blip r:embed="rId9">
            <a:extLst/>
          </a:blip>
          <a:stretch>
            <a:fillRect/>
          </a:stretch>
        </p:blipFill>
        <p:spPr>
          <a:xfrm>
            <a:off x="5027167" y="4800400"/>
            <a:ext cx="850733" cy="644268"/>
          </a:xfrm>
          <a:prstGeom prst="rect">
            <a:avLst/>
          </a:prstGeom>
          <a:ln w="12700">
            <a:miter lim="400000"/>
          </a:ln>
        </p:spPr>
      </p:pic>
      <p:pic>
        <p:nvPicPr>
          <p:cNvPr id="227" name="200327-Army-AFL co-brand-colour-artwork.jpg"/>
          <p:cNvPicPr>
            <a:picLocks noChangeAspect="1"/>
          </p:cNvPicPr>
          <p:nvPr/>
        </p:nvPicPr>
        <p:blipFill>
          <a:blip r:embed="rId10">
            <a:extLst/>
          </a:blip>
          <a:stretch>
            <a:fillRect/>
          </a:stretch>
        </p:blipFill>
        <p:spPr>
          <a:xfrm>
            <a:off x="5389201" y="622100"/>
            <a:ext cx="956398" cy="596901"/>
          </a:xfrm>
          <a:prstGeom prst="rect">
            <a:avLst/>
          </a:prstGeom>
          <a:ln w="12700">
            <a:miter lim="400000"/>
          </a:ln>
        </p:spPr>
      </p:pic>
      <p:pic>
        <p:nvPicPr>
          <p:cNvPr id="228" name="200327-Army-AFL co-brand-colour-artwork.jpg"/>
          <p:cNvPicPr>
            <a:picLocks noChangeAspect="1"/>
          </p:cNvPicPr>
          <p:nvPr/>
        </p:nvPicPr>
        <p:blipFill>
          <a:blip r:embed="rId10">
            <a:extLst/>
          </a:blip>
          <a:stretch>
            <a:fillRect/>
          </a:stretch>
        </p:blipFill>
        <p:spPr>
          <a:xfrm>
            <a:off x="4821935" y="2120700"/>
            <a:ext cx="956397" cy="596901"/>
          </a:xfrm>
          <a:prstGeom prst="rect">
            <a:avLst/>
          </a:prstGeom>
          <a:ln w="12700">
            <a:miter lim="400000"/>
          </a:ln>
        </p:spPr>
      </p:pic>
      <p:pic>
        <p:nvPicPr>
          <p:cNvPr id="229" name="200327-Army-AFL co-brand-colour-artwork.jpg"/>
          <p:cNvPicPr>
            <a:picLocks noChangeAspect="1"/>
          </p:cNvPicPr>
          <p:nvPr/>
        </p:nvPicPr>
        <p:blipFill>
          <a:blip r:embed="rId10">
            <a:extLst/>
          </a:blip>
          <a:stretch>
            <a:fillRect/>
          </a:stretch>
        </p:blipFill>
        <p:spPr>
          <a:xfrm>
            <a:off x="6024201" y="1514906"/>
            <a:ext cx="956398" cy="596901"/>
          </a:xfrm>
          <a:prstGeom prst="rect">
            <a:avLst/>
          </a:prstGeom>
          <a:ln w="12700">
            <a:miter lim="400000"/>
          </a:ln>
        </p:spPr>
      </p:pic>
      <p:pic>
        <p:nvPicPr>
          <p:cNvPr id="230" name="200327-Army-AFL co-brand-colour-artwork.jpg"/>
          <p:cNvPicPr>
            <a:picLocks noChangeAspect="1"/>
          </p:cNvPicPr>
          <p:nvPr/>
        </p:nvPicPr>
        <p:blipFill>
          <a:blip r:embed="rId10">
            <a:extLst/>
          </a:blip>
          <a:stretch>
            <a:fillRect/>
          </a:stretch>
        </p:blipFill>
        <p:spPr>
          <a:xfrm>
            <a:off x="8174735" y="2239233"/>
            <a:ext cx="956397" cy="596901"/>
          </a:xfrm>
          <a:prstGeom prst="rect">
            <a:avLst/>
          </a:prstGeom>
          <a:ln w="12700">
            <a:miter lim="400000"/>
          </a:ln>
        </p:spPr>
      </p:pic>
      <p:pic>
        <p:nvPicPr>
          <p:cNvPr id="231" name="200327-Army-AFL co-brand-colour-artwork.jpg"/>
          <p:cNvPicPr>
            <a:picLocks noChangeAspect="1"/>
          </p:cNvPicPr>
          <p:nvPr/>
        </p:nvPicPr>
        <p:blipFill>
          <a:blip r:embed="rId10">
            <a:extLst/>
          </a:blip>
          <a:stretch>
            <a:fillRect/>
          </a:stretch>
        </p:blipFill>
        <p:spPr>
          <a:xfrm>
            <a:off x="7031735" y="622100"/>
            <a:ext cx="956397" cy="596901"/>
          </a:xfrm>
          <a:prstGeom prst="rect">
            <a:avLst/>
          </a:prstGeom>
          <a:ln w="12700">
            <a:miter lim="400000"/>
          </a:ln>
        </p:spPr>
      </p:pic>
      <p:pic>
        <p:nvPicPr>
          <p:cNvPr id="232" name="200327-Army-AFL co-brand-colour-black background-artwork.jpg"/>
          <p:cNvPicPr>
            <a:picLocks noChangeAspect="1"/>
          </p:cNvPicPr>
          <p:nvPr/>
        </p:nvPicPr>
        <p:blipFill>
          <a:blip r:embed="rId9">
            <a:extLst/>
          </a:blip>
          <a:stretch>
            <a:fillRect/>
          </a:stretch>
        </p:blipFill>
        <p:spPr>
          <a:xfrm>
            <a:off x="5272701" y="3824216"/>
            <a:ext cx="850732" cy="644269"/>
          </a:xfrm>
          <a:prstGeom prst="rect">
            <a:avLst/>
          </a:prstGeom>
          <a:ln w="12700">
            <a:miter lim="400000"/>
          </a:ln>
        </p:spPr>
      </p:pic>
      <p:pic>
        <p:nvPicPr>
          <p:cNvPr id="233" name="200327-Army-AFL co-brand-colour-black background-artwork.jpg"/>
          <p:cNvPicPr>
            <a:picLocks noChangeAspect="1"/>
          </p:cNvPicPr>
          <p:nvPr/>
        </p:nvPicPr>
        <p:blipFill>
          <a:blip r:embed="rId9">
            <a:extLst/>
          </a:blip>
          <a:stretch>
            <a:fillRect/>
          </a:stretch>
        </p:blipFill>
        <p:spPr>
          <a:xfrm>
            <a:off x="7084567" y="3824216"/>
            <a:ext cx="850733" cy="644269"/>
          </a:xfrm>
          <a:prstGeom prst="rect">
            <a:avLst/>
          </a:prstGeom>
          <a:ln w="12700">
            <a:miter lim="400000"/>
          </a:ln>
        </p:spPr>
      </p:pic>
      <p:pic>
        <p:nvPicPr>
          <p:cNvPr id="234" name="200327-Army-AFL co-brand-colour-black background-artwork.jpg"/>
          <p:cNvPicPr>
            <a:picLocks noChangeAspect="1"/>
          </p:cNvPicPr>
          <p:nvPr/>
        </p:nvPicPr>
        <p:blipFill>
          <a:blip r:embed="rId9">
            <a:extLst/>
          </a:blip>
          <a:stretch>
            <a:fillRect/>
          </a:stretch>
        </p:blipFill>
        <p:spPr>
          <a:xfrm>
            <a:off x="6017767" y="5575100"/>
            <a:ext cx="850733" cy="644268"/>
          </a:xfrm>
          <a:prstGeom prst="rect">
            <a:avLst/>
          </a:prstGeom>
          <a:ln w="12700">
            <a:miter lim="400000"/>
          </a:ln>
        </p:spPr>
      </p:pic>
      <p:pic>
        <p:nvPicPr>
          <p:cNvPr id="235" name="200327-Army-AFL co-brand-colour-black background-artwork.jpg"/>
          <p:cNvPicPr>
            <a:picLocks noChangeAspect="1"/>
          </p:cNvPicPr>
          <p:nvPr/>
        </p:nvPicPr>
        <p:blipFill>
          <a:blip r:embed="rId9">
            <a:extLst/>
          </a:blip>
          <a:stretch>
            <a:fillRect/>
          </a:stretch>
        </p:blipFill>
        <p:spPr>
          <a:xfrm>
            <a:off x="7084567" y="5050594"/>
            <a:ext cx="850733" cy="644268"/>
          </a:xfrm>
          <a:prstGeom prst="rect">
            <a:avLst/>
          </a:prstGeom>
          <a:ln w="12700">
            <a:miter lim="400000"/>
          </a:ln>
        </p:spPr>
      </p:pic>
      <p:sp>
        <p:nvSpPr>
          <p:cNvPr id="236" name="Shape 236"/>
          <p:cNvSpPr/>
          <p:nvPr/>
        </p:nvSpPr>
        <p:spPr>
          <a:xfrm>
            <a:off x="387279" y="6554027"/>
            <a:ext cx="12111708" cy="223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000">
                <a:solidFill>
                  <a:srgbClr val="FFFFFF"/>
                </a:solidFill>
                <a:latin typeface="Helvetica"/>
                <a:ea typeface="Helvetica"/>
                <a:cs typeface="Helvetica"/>
                <a:sym typeface="Helvetica"/>
              </a:defRPr>
            </a:pPr>
            <a:r>
              <a:t>One team has a football and HB to them selves, then coach blows whistle and kicks second ball in. (Yellow ball gets dropped).</a:t>
            </a:r>
          </a:p>
          <a:p>
            <a:pPr>
              <a:defRPr b="1" sz="2000">
                <a:solidFill>
                  <a:srgbClr val="FFFFFF"/>
                </a:solidFill>
                <a:latin typeface="Helvetica"/>
                <a:ea typeface="Helvetica"/>
                <a:cs typeface="Helvetica"/>
                <a:sym typeface="Helvetica"/>
              </a:defRPr>
            </a:pPr>
          </a:p>
          <a:p>
            <a:pPr>
              <a:defRPr b="1" sz="2000">
                <a:solidFill>
                  <a:srgbClr val="FFFFFF"/>
                </a:solidFill>
                <a:latin typeface="Helvetica"/>
                <a:ea typeface="Helvetica"/>
                <a:cs typeface="Helvetica"/>
                <a:sym typeface="Helvetica"/>
              </a:defRPr>
            </a:pPr>
          </a:p>
          <a:p>
            <a:pPr>
              <a:defRPr b="1" sz="2000">
                <a:solidFill>
                  <a:srgbClr val="FFFFFF"/>
                </a:solidFill>
                <a:latin typeface="Helvetica"/>
                <a:ea typeface="Helvetica"/>
                <a:cs typeface="Helvetica"/>
                <a:sym typeface="Helvetica"/>
              </a:defRPr>
            </a:pPr>
          </a:p>
          <a:p>
            <a:pPr>
              <a:defRPr b="1" sz="2000">
                <a:solidFill>
                  <a:srgbClr val="FFFFFF"/>
                </a:solidFill>
                <a:latin typeface="Helvetica"/>
                <a:ea typeface="Helvetica"/>
                <a:cs typeface="Helvetica"/>
                <a:sym typeface="Helvetica"/>
              </a:defRPr>
            </a:pPr>
          </a:p>
          <a:p>
            <a:pPr>
              <a:defRPr b="1" sz="2000">
                <a:solidFill>
                  <a:srgbClr val="FFFFFF"/>
                </a:solidFill>
                <a:latin typeface="Helvetica"/>
                <a:ea typeface="Helvetica"/>
                <a:cs typeface="Helvetica"/>
                <a:sym typeface="Helvetica"/>
              </a:defRPr>
            </a:pPr>
            <a:r>
              <a:t>Team with red ball need to exit to coaches by hand or foot.</a:t>
            </a:r>
          </a:p>
        </p:txBody>
      </p:sp>
      <p:pic>
        <p:nvPicPr>
          <p:cNvPr id="237" name="200327-Army-AFL co-brand-black &amp; white-artwork.jpg"/>
          <p:cNvPicPr>
            <a:picLocks noChangeAspect="1"/>
          </p:cNvPicPr>
          <p:nvPr/>
        </p:nvPicPr>
        <p:blipFill>
          <a:blip r:embed="rId11">
            <a:extLst/>
          </a:blip>
          <a:stretch>
            <a:fillRect/>
          </a:stretch>
        </p:blipFill>
        <p:spPr>
          <a:xfrm>
            <a:off x="11502098" y="205295"/>
            <a:ext cx="1335538" cy="91709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46342 -0.202195" origin="layout" pathEditMode="relative">
                                      <p:cBhvr>
                                        <p:cTn id="6" dur="1000" fill="hold"/>
                                        <p:tgtEl>
                                          <p:spTgt spid="220"/>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9" name="droppedImage.png"/>
          <p:cNvPicPr>
            <a:picLocks noChangeAspect="1"/>
          </p:cNvPicPr>
          <p:nvPr/>
        </p:nvPicPr>
        <p:blipFill>
          <a:blip r:embed="rId2">
            <a:extLst/>
          </a:blip>
          <a:srcRect l="1025" t="256" r="341" b="329"/>
          <a:stretch>
            <a:fillRect/>
          </a:stretch>
        </p:blipFill>
        <p:spPr>
          <a:xfrm>
            <a:off x="1822657" y="107876"/>
            <a:ext cx="7666153" cy="9537848"/>
          </a:xfrm>
          <a:custGeom>
            <a:avLst/>
            <a:gdLst/>
            <a:ahLst/>
            <a:cxnLst>
              <a:cxn ang="0">
                <a:pos x="wd2" y="hd2"/>
              </a:cxn>
              <a:cxn ang="5400000">
                <a:pos x="wd2" y="hd2"/>
              </a:cxn>
              <a:cxn ang="10800000">
                <a:pos x="wd2" y="hd2"/>
              </a:cxn>
              <a:cxn ang="16200000">
                <a:pos x="wd2" y="hd2"/>
              </a:cxn>
            </a:cxnLst>
            <a:rect l="0" t="0" r="r" b="b"/>
            <a:pathLst>
              <a:path w="21588" h="21585" fill="norm" stroke="1" extrusionOk="0">
                <a:moveTo>
                  <a:pt x="11667" y="0"/>
                </a:moveTo>
                <a:cubicBezTo>
                  <a:pt x="11608" y="-1"/>
                  <a:pt x="11548" y="21"/>
                  <a:pt x="11507" y="65"/>
                </a:cubicBezTo>
                <a:cubicBezTo>
                  <a:pt x="11470" y="106"/>
                  <a:pt x="11469" y="117"/>
                  <a:pt x="11498" y="296"/>
                </a:cubicBezTo>
                <a:cubicBezTo>
                  <a:pt x="11531" y="494"/>
                  <a:pt x="11520" y="538"/>
                  <a:pt x="11447" y="519"/>
                </a:cubicBezTo>
                <a:cubicBezTo>
                  <a:pt x="11409" y="510"/>
                  <a:pt x="10944" y="507"/>
                  <a:pt x="10637" y="514"/>
                </a:cubicBezTo>
                <a:cubicBezTo>
                  <a:pt x="10403" y="520"/>
                  <a:pt x="10398" y="515"/>
                  <a:pt x="10451" y="299"/>
                </a:cubicBezTo>
                <a:cubicBezTo>
                  <a:pt x="10499" y="106"/>
                  <a:pt x="10487" y="56"/>
                  <a:pt x="10390" y="18"/>
                </a:cubicBezTo>
                <a:cubicBezTo>
                  <a:pt x="10313" y="-11"/>
                  <a:pt x="10245" y="-5"/>
                  <a:pt x="10175" y="36"/>
                </a:cubicBezTo>
                <a:cubicBezTo>
                  <a:pt x="10138" y="58"/>
                  <a:pt x="10133" y="77"/>
                  <a:pt x="10140" y="179"/>
                </a:cubicBezTo>
                <a:cubicBezTo>
                  <a:pt x="10145" y="244"/>
                  <a:pt x="10151" y="345"/>
                  <a:pt x="10152" y="405"/>
                </a:cubicBezTo>
                <a:lnTo>
                  <a:pt x="10154" y="514"/>
                </a:lnTo>
                <a:lnTo>
                  <a:pt x="9993" y="514"/>
                </a:lnTo>
                <a:cubicBezTo>
                  <a:pt x="9905" y="514"/>
                  <a:pt x="9780" y="514"/>
                  <a:pt x="9716" y="513"/>
                </a:cubicBezTo>
                <a:cubicBezTo>
                  <a:pt x="9651" y="512"/>
                  <a:pt x="9501" y="513"/>
                  <a:pt x="9384" y="516"/>
                </a:cubicBezTo>
                <a:cubicBezTo>
                  <a:pt x="9266" y="518"/>
                  <a:pt x="9147" y="514"/>
                  <a:pt x="9119" y="507"/>
                </a:cubicBezTo>
                <a:cubicBezTo>
                  <a:pt x="9069" y="493"/>
                  <a:pt x="9068" y="490"/>
                  <a:pt x="9083" y="360"/>
                </a:cubicBezTo>
                <a:cubicBezTo>
                  <a:pt x="9112" y="110"/>
                  <a:pt x="9096" y="64"/>
                  <a:pt x="8978" y="64"/>
                </a:cubicBezTo>
                <a:cubicBezTo>
                  <a:pt x="8863" y="64"/>
                  <a:pt x="8842" y="124"/>
                  <a:pt x="8876" y="353"/>
                </a:cubicBezTo>
                <a:cubicBezTo>
                  <a:pt x="8889" y="438"/>
                  <a:pt x="8887" y="487"/>
                  <a:pt x="8872" y="502"/>
                </a:cubicBezTo>
                <a:cubicBezTo>
                  <a:pt x="8859" y="515"/>
                  <a:pt x="8787" y="537"/>
                  <a:pt x="8711" y="553"/>
                </a:cubicBezTo>
                <a:cubicBezTo>
                  <a:pt x="8521" y="591"/>
                  <a:pt x="8222" y="664"/>
                  <a:pt x="8144" y="691"/>
                </a:cubicBezTo>
                <a:cubicBezTo>
                  <a:pt x="8109" y="703"/>
                  <a:pt x="8036" y="723"/>
                  <a:pt x="7983" y="734"/>
                </a:cubicBezTo>
                <a:cubicBezTo>
                  <a:pt x="7931" y="745"/>
                  <a:pt x="7847" y="769"/>
                  <a:pt x="7797" y="787"/>
                </a:cubicBezTo>
                <a:cubicBezTo>
                  <a:pt x="7747" y="805"/>
                  <a:pt x="7695" y="820"/>
                  <a:pt x="7679" y="820"/>
                </a:cubicBezTo>
                <a:cubicBezTo>
                  <a:pt x="7664" y="820"/>
                  <a:pt x="7594" y="843"/>
                  <a:pt x="7524" y="872"/>
                </a:cubicBezTo>
                <a:cubicBezTo>
                  <a:pt x="7454" y="900"/>
                  <a:pt x="7380" y="922"/>
                  <a:pt x="7360" y="923"/>
                </a:cubicBezTo>
                <a:cubicBezTo>
                  <a:pt x="7340" y="923"/>
                  <a:pt x="7287" y="940"/>
                  <a:pt x="7244" y="960"/>
                </a:cubicBezTo>
                <a:cubicBezTo>
                  <a:pt x="7200" y="979"/>
                  <a:pt x="7119" y="1009"/>
                  <a:pt x="7064" y="1027"/>
                </a:cubicBezTo>
                <a:cubicBezTo>
                  <a:pt x="6963" y="1059"/>
                  <a:pt x="6783" y="1121"/>
                  <a:pt x="6723" y="1145"/>
                </a:cubicBezTo>
                <a:cubicBezTo>
                  <a:pt x="6377" y="1282"/>
                  <a:pt x="6140" y="1386"/>
                  <a:pt x="5895" y="1506"/>
                </a:cubicBezTo>
                <a:cubicBezTo>
                  <a:pt x="5786" y="1559"/>
                  <a:pt x="5639" y="1629"/>
                  <a:pt x="5569" y="1662"/>
                </a:cubicBezTo>
                <a:cubicBezTo>
                  <a:pt x="5295" y="1792"/>
                  <a:pt x="4565" y="2236"/>
                  <a:pt x="4244" y="2468"/>
                </a:cubicBezTo>
                <a:cubicBezTo>
                  <a:pt x="3893" y="2721"/>
                  <a:pt x="3352" y="3176"/>
                  <a:pt x="3110" y="3422"/>
                </a:cubicBezTo>
                <a:cubicBezTo>
                  <a:pt x="3035" y="3498"/>
                  <a:pt x="2921" y="3613"/>
                  <a:pt x="2856" y="3679"/>
                </a:cubicBezTo>
                <a:cubicBezTo>
                  <a:pt x="2730" y="3806"/>
                  <a:pt x="2692" y="3848"/>
                  <a:pt x="2467" y="4115"/>
                </a:cubicBezTo>
                <a:cubicBezTo>
                  <a:pt x="2195" y="4436"/>
                  <a:pt x="2046" y="4627"/>
                  <a:pt x="1962" y="4754"/>
                </a:cubicBezTo>
                <a:cubicBezTo>
                  <a:pt x="1915" y="4825"/>
                  <a:pt x="1840" y="4937"/>
                  <a:pt x="1795" y="5003"/>
                </a:cubicBezTo>
                <a:cubicBezTo>
                  <a:pt x="1710" y="5129"/>
                  <a:pt x="1557" y="5372"/>
                  <a:pt x="1500" y="5476"/>
                </a:cubicBezTo>
                <a:cubicBezTo>
                  <a:pt x="1482" y="5509"/>
                  <a:pt x="1428" y="5604"/>
                  <a:pt x="1381" y="5688"/>
                </a:cubicBezTo>
                <a:cubicBezTo>
                  <a:pt x="1333" y="5772"/>
                  <a:pt x="1293" y="5848"/>
                  <a:pt x="1293" y="5856"/>
                </a:cubicBezTo>
                <a:cubicBezTo>
                  <a:pt x="1293" y="5865"/>
                  <a:pt x="1278" y="5892"/>
                  <a:pt x="1258" y="5917"/>
                </a:cubicBezTo>
                <a:cubicBezTo>
                  <a:pt x="1238" y="5941"/>
                  <a:pt x="1204" y="5998"/>
                  <a:pt x="1183" y="6044"/>
                </a:cubicBezTo>
                <a:cubicBezTo>
                  <a:pt x="1162" y="6090"/>
                  <a:pt x="1126" y="6164"/>
                  <a:pt x="1104" y="6209"/>
                </a:cubicBezTo>
                <a:cubicBezTo>
                  <a:pt x="1051" y="6320"/>
                  <a:pt x="1050" y="6324"/>
                  <a:pt x="985" y="6481"/>
                </a:cubicBezTo>
                <a:cubicBezTo>
                  <a:pt x="954" y="6556"/>
                  <a:pt x="920" y="6633"/>
                  <a:pt x="909" y="6652"/>
                </a:cubicBezTo>
                <a:cubicBezTo>
                  <a:pt x="838" y="6777"/>
                  <a:pt x="585" y="7458"/>
                  <a:pt x="516" y="7708"/>
                </a:cubicBezTo>
                <a:cubicBezTo>
                  <a:pt x="501" y="7760"/>
                  <a:pt x="484" y="7815"/>
                  <a:pt x="476" y="7829"/>
                </a:cubicBezTo>
                <a:cubicBezTo>
                  <a:pt x="469" y="7843"/>
                  <a:pt x="458" y="7878"/>
                  <a:pt x="453" y="7906"/>
                </a:cubicBezTo>
                <a:cubicBezTo>
                  <a:pt x="447" y="7934"/>
                  <a:pt x="428" y="8011"/>
                  <a:pt x="409" y="8078"/>
                </a:cubicBezTo>
                <a:cubicBezTo>
                  <a:pt x="324" y="8376"/>
                  <a:pt x="216" y="8844"/>
                  <a:pt x="193" y="9014"/>
                </a:cubicBezTo>
                <a:cubicBezTo>
                  <a:pt x="185" y="9066"/>
                  <a:pt x="171" y="9151"/>
                  <a:pt x="160" y="9203"/>
                </a:cubicBezTo>
                <a:cubicBezTo>
                  <a:pt x="150" y="9255"/>
                  <a:pt x="131" y="9371"/>
                  <a:pt x="119" y="9461"/>
                </a:cubicBezTo>
                <a:cubicBezTo>
                  <a:pt x="107" y="9550"/>
                  <a:pt x="87" y="9694"/>
                  <a:pt x="75" y="9779"/>
                </a:cubicBezTo>
                <a:cubicBezTo>
                  <a:pt x="63" y="9864"/>
                  <a:pt x="48" y="9987"/>
                  <a:pt x="42" y="10054"/>
                </a:cubicBezTo>
                <a:cubicBezTo>
                  <a:pt x="35" y="10120"/>
                  <a:pt x="23" y="10259"/>
                  <a:pt x="13" y="10362"/>
                </a:cubicBezTo>
                <a:cubicBezTo>
                  <a:pt x="-10" y="10596"/>
                  <a:pt x="1" y="11725"/>
                  <a:pt x="29" y="12029"/>
                </a:cubicBezTo>
                <a:cubicBezTo>
                  <a:pt x="41" y="12151"/>
                  <a:pt x="50" y="12255"/>
                  <a:pt x="49" y="12260"/>
                </a:cubicBezTo>
                <a:cubicBezTo>
                  <a:pt x="49" y="12265"/>
                  <a:pt x="52" y="12277"/>
                  <a:pt x="55" y="12286"/>
                </a:cubicBezTo>
                <a:cubicBezTo>
                  <a:pt x="61" y="12305"/>
                  <a:pt x="62" y="12317"/>
                  <a:pt x="85" y="12595"/>
                </a:cubicBezTo>
                <a:cubicBezTo>
                  <a:pt x="94" y="12699"/>
                  <a:pt x="106" y="12790"/>
                  <a:pt x="111" y="12797"/>
                </a:cubicBezTo>
                <a:cubicBezTo>
                  <a:pt x="116" y="12803"/>
                  <a:pt x="135" y="12908"/>
                  <a:pt x="152" y="13029"/>
                </a:cubicBezTo>
                <a:cubicBezTo>
                  <a:pt x="189" y="13283"/>
                  <a:pt x="216" y="13433"/>
                  <a:pt x="247" y="13566"/>
                </a:cubicBezTo>
                <a:cubicBezTo>
                  <a:pt x="259" y="13618"/>
                  <a:pt x="273" y="13683"/>
                  <a:pt x="277" y="13711"/>
                </a:cubicBezTo>
                <a:cubicBezTo>
                  <a:pt x="303" y="13869"/>
                  <a:pt x="314" y="13923"/>
                  <a:pt x="330" y="13961"/>
                </a:cubicBezTo>
                <a:cubicBezTo>
                  <a:pt x="340" y="13985"/>
                  <a:pt x="360" y="14050"/>
                  <a:pt x="375" y="14107"/>
                </a:cubicBezTo>
                <a:cubicBezTo>
                  <a:pt x="436" y="14347"/>
                  <a:pt x="572" y="14761"/>
                  <a:pt x="595" y="14780"/>
                </a:cubicBezTo>
                <a:cubicBezTo>
                  <a:pt x="603" y="14786"/>
                  <a:pt x="609" y="14808"/>
                  <a:pt x="609" y="14827"/>
                </a:cubicBezTo>
                <a:cubicBezTo>
                  <a:pt x="609" y="14847"/>
                  <a:pt x="623" y="14898"/>
                  <a:pt x="641" y="14940"/>
                </a:cubicBezTo>
                <a:cubicBezTo>
                  <a:pt x="658" y="14983"/>
                  <a:pt x="698" y="15083"/>
                  <a:pt x="729" y="15163"/>
                </a:cubicBezTo>
                <a:cubicBezTo>
                  <a:pt x="830" y="15426"/>
                  <a:pt x="1153" y="16124"/>
                  <a:pt x="1227" y="16242"/>
                </a:cubicBezTo>
                <a:cubicBezTo>
                  <a:pt x="1251" y="16280"/>
                  <a:pt x="1382" y="16505"/>
                  <a:pt x="1440" y="16607"/>
                </a:cubicBezTo>
                <a:cubicBezTo>
                  <a:pt x="1464" y="16649"/>
                  <a:pt x="1512" y="16726"/>
                  <a:pt x="1547" y="16778"/>
                </a:cubicBezTo>
                <a:cubicBezTo>
                  <a:pt x="1582" y="16830"/>
                  <a:pt x="1615" y="16884"/>
                  <a:pt x="1622" y="16898"/>
                </a:cubicBezTo>
                <a:cubicBezTo>
                  <a:pt x="1629" y="16913"/>
                  <a:pt x="1663" y="16963"/>
                  <a:pt x="1698" y="17010"/>
                </a:cubicBezTo>
                <a:cubicBezTo>
                  <a:pt x="1733" y="17057"/>
                  <a:pt x="1787" y="17134"/>
                  <a:pt x="1819" y="17181"/>
                </a:cubicBezTo>
                <a:cubicBezTo>
                  <a:pt x="1850" y="17229"/>
                  <a:pt x="1888" y="17280"/>
                  <a:pt x="1905" y="17295"/>
                </a:cubicBezTo>
                <a:cubicBezTo>
                  <a:pt x="1921" y="17309"/>
                  <a:pt x="1935" y="17330"/>
                  <a:pt x="1935" y="17339"/>
                </a:cubicBezTo>
                <a:cubicBezTo>
                  <a:pt x="1935" y="17349"/>
                  <a:pt x="1991" y="17426"/>
                  <a:pt x="2059" y="17510"/>
                </a:cubicBezTo>
                <a:cubicBezTo>
                  <a:pt x="2127" y="17594"/>
                  <a:pt x="2211" y="17699"/>
                  <a:pt x="2246" y="17743"/>
                </a:cubicBezTo>
                <a:cubicBezTo>
                  <a:pt x="2386" y="17921"/>
                  <a:pt x="2509" y="18063"/>
                  <a:pt x="2532" y="18074"/>
                </a:cubicBezTo>
                <a:cubicBezTo>
                  <a:pt x="2545" y="18081"/>
                  <a:pt x="2587" y="18126"/>
                  <a:pt x="2627" y="18175"/>
                </a:cubicBezTo>
                <a:cubicBezTo>
                  <a:pt x="2666" y="18224"/>
                  <a:pt x="2766" y="18330"/>
                  <a:pt x="2850" y="18410"/>
                </a:cubicBezTo>
                <a:cubicBezTo>
                  <a:pt x="2934" y="18490"/>
                  <a:pt x="3003" y="18565"/>
                  <a:pt x="3003" y="18575"/>
                </a:cubicBezTo>
                <a:cubicBezTo>
                  <a:pt x="3004" y="18586"/>
                  <a:pt x="3020" y="18606"/>
                  <a:pt x="3039" y="18618"/>
                </a:cubicBezTo>
                <a:cubicBezTo>
                  <a:pt x="3059" y="18631"/>
                  <a:pt x="3142" y="18704"/>
                  <a:pt x="3224" y="18779"/>
                </a:cubicBezTo>
                <a:cubicBezTo>
                  <a:pt x="3645" y="19168"/>
                  <a:pt x="4261" y="19640"/>
                  <a:pt x="4757" y="19954"/>
                </a:cubicBezTo>
                <a:cubicBezTo>
                  <a:pt x="4939" y="20070"/>
                  <a:pt x="5121" y="20185"/>
                  <a:pt x="5163" y="20212"/>
                </a:cubicBezTo>
                <a:cubicBezTo>
                  <a:pt x="5204" y="20238"/>
                  <a:pt x="5262" y="20269"/>
                  <a:pt x="5291" y="20282"/>
                </a:cubicBezTo>
                <a:cubicBezTo>
                  <a:pt x="5320" y="20294"/>
                  <a:pt x="5383" y="20332"/>
                  <a:pt x="5432" y="20366"/>
                </a:cubicBezTo>
                <a:cubicBezTo>
                  <a:pt x="5480" y="20400"/>
                  <a:pt x="5572" y="20451"/>
                  <a:pt x="5634" y="20478"/>
                </a:cubicBezTo>
                <a:cubicBezTo>
                  <a:pt x="5735" y="20521"/>
                  <a:pt x="5810" y="20558"/>
                  <a:pt x="5965" y="20643"/>
                </a:cubicBezTo>
                <a:cubicBezTo>
                  <a:pt x="5991" y="20657"/>
                  <a:pt x="6058" y="20691"/>
                  <a:pt x="6116" y="20718"/>
                </a:cubicBezTo>
                <a:cubicBezTo>
                  <a:pt x="6173" y="20746"/>
                  <a:pt x="6264" y="20790"/>
                  <a:pt x="6317" y="20816"/>
                </a:cubicBezTo>
                <a:cubicBezTo>
                  <a:pt x="6370" y="20843"/>
                  <a:pt x="6501" y="20900"/>
                  <a:pt x="6610" y="20944"/>
                </a:cubicBezTo>
                <a:cubicBezTo>
                  <a:pt x="6718" y="20988"/>
                  <a:pt x="6813" y="21030"/>
                  <a:pt x="6819" y="21038"/>
                </a:cubicBezTo>
                <a:cubicBezTo>
                  <a:pt x="6825" y="21046"/>
                  <a:pt x="6858" y="21058"/>
                  <a:pt x="6893" y="21064"/>
                </a:cubicBezTo>
                <a:cubicBezTo>
                  <a:pt x="6927" y="21070"/>
                  <a:pt x="6979" y="21089"/>
                  <a:pt x="7006" y="21106"/>
                </a:cubicBezTo>
                <a:cubicBezTo>
                  <a:pt x="7033" y="21122"/>
                  <a:pt x="7102" y="21150"/>
                  <a:pt x="7161" y="21167"/>
                </a:cubicBezTo>
                <a:cubicBezTo>
                  <a:pt x="7220" y="21185"/>
                  <a:pt x="7282" y="21208"/>
                  <a:pt x="7299" y="21219"/>
                </a:cubicBezTo>
                <a:cubicBezTo>
                  <a:pt x="7317" y="21230"/>
                  <a:pt x="7399" y="21261"/>
                  <a:pt x="7482" y="21287"/>
                </a:cubicBezTo>
                <a:cubicBezTo>
                  <a:pt x="7564" y="21313"/>
                  <a:pt x="7682" y="21353"/>
                  <a:pt x="7744" y="21376"/>
                </a:cubicBezTo>
                <a:cubicBezTo>
                  <a:pt x="7806" y="21398"/>
                  <a:pt x="7871" y="21416"/>
                  <a:pt x="7888" y="21416"/>
                </a:cubicBezTo>
                <a:cubicBezTo>
                  <a:pt x="7906" y="21416"/>
                  <a:pt x="7937" y="21423"/>
                  <a:pt x="7958" y="21432"/>
                </a:cubicBezTo>
                <a:cubicBezTo>
                  <a:pt x="8040" y="21469"/>
                  <a:pt x="8413" y="21571"/>
                  <a:pt x="8466" y="21571"/>
                </a:cubicBezTo>
                <a:cubicBezTo>
                  <a:pt x="8540" y="21571"/>
                  <a:pt x="8660" y="21511"/>
                  <a:pt x="8674" y="21467"/>
                </a:cubicBezTo>
                <a:cubicBezTo>
                  <a:pt x="8689" y="21422"/>
                  <a:pt x="8729" y="21424"/>
                  <a:pt x="8753" y="21472"/>
                </a:cubicBezTo>
                <a:cubicBezTo>
                  <a:pt x="8781" y="21524"/>
                  <a:pt x="8822" y="21563"/>
                  <a:pt x="8861" y="21574"/>
                </a:cubicBezTo>
                <a:cubicBezTo>
                  <a:pt x="8878" y="21579"/>
                  <a:pt x="9111" y="21584"/>
                  <a:pt x="9377" y="21584"/>
                </a:cubicBezTo>
                <a:lnTo>
                  <a:pt x="9861" y="21585"/>
                </a:lnTo>
                <a:lnTo>
                  <a:pt x="9944" y="21526"/>
                </a:lnTo>
                <a:cubicBezTo>
                  <a:pt x="10025" y="21467"/>
                  <a:pt x="10026" y="21467"/>
                  <a:pt x="10061" y="21502"/>
                </a:cubicBezTo>
                <a:cubicBezTo>
                  <a:pt x="10081" y="21521"/>
                  <a:pt x="10101" y="21547"/>
                  <a:pt x="10106" y="21558"/>
                </a:cubicBezTo>
                <a:cubicBezTo>
                  <a:pt x="10112" y="21574"/>
                  <a:pt x="10239" y="21580"/>
                  <a:pt x="10611" y="21583"/>
                </a:cubicBezTo>
                <a:cubicBezTo>
                  <a:pt x="11108" y="21588"/>
                  <a:pt x="11223" y="21578"/>
                  <a:pt x="11130" y="21538"/>
                </a:cubicBezTo>
                <a:cubicBezTo>
                  <a:pt x="11081" y="21517"/>
                  <a:pt x="11069" y="21477"/>
                  <a:pt x="11105" y="21459"/>
                </a:cubicBezTo>
                <a:cubicBezTo>
                  <a:pt x="11117" y="21453"/>
                  <a:pt x="11151" y="21464"/>
                  <a:pt x="11182" y="21484"/>
                </a:cubicBezTo>
                <a:cubicBezTo>
                  <a:pt x="11213" y="21503"/>
                  <a:pt x="11250" y="21520"/>
                  <a:pt x="11265" y="21520"/>
                </a:cubicBezTo>
                <a:cubicBezTo>
                  <a:pt x="11279" y="21520"/>
                  <a:pt x="11317" y="21503"/>
                  <a:pt x="11347" y="21484"/>
                </a:cubicBezTo>
                <a:cubicBezTo>
                  <a:pt x="11412" y="21443"/>
                  <a:pt x="11447" y="21452"/>
                  <a:pt x="11447" y="21510"/>
                </a:cubicBezTo>
                <a:cubicBezTo>
                  <a:pt x="11447" y="21586"/>
                  <a:pt x="11473" y="21589"/>
                  <a:pt x="12054" y="21582"/>
                </a:cubicBezTo>
                <a:lnTo>
                  <a:pt x="12601" y="21577"/>
                </a:lnTo>
                <a:lnTo>
                  <a:pt x="12661" y="21530"/>
                </a:lnTo>
                <a:cubicBezTo>
                  <a:pt x="12730" y="21477"/>
                  <a:pt x="12762" y="21473"/>
                  <a:pt x="12790" y="21514"/>
                </a:cubicBezTo>
                <a:cubicBezTo>
                  <a:pt x="12810" y="21542"/>
                  <a:pt x="12822" y="21541"/>
                  <a:pt x="12999" y="21504"/>
                </a:cubicBezTo>
                <a:cubicBezTo>
                  <a:pt x="13274" y="21447"/>
                  <a:pt x="13296" y="21442"/>
                  <a:pt x="13530" y="21373"/>
                </a:cubicBezTo>
                <a:cubicBezTo>
                  <a:pt x="13648" y="21339"/>
                  <a:pt x="13764" y="21306"/>
                  <a:pt x="13787" y="21300"/>
                </a:cubicBezTo>
                <a:cubicBezTo>
                  <a:pt x="13811" y="21295"/>
                  <a:pt x="13849" y="21280"/>
                  <a:pt x="13872" y="21267"/>
                </a:cubicBezTo>
                <a:cubicBezTo>
                  <a:pt x="13895" y="21254"/>
                  <a:pt x="13929" y="21245"/>
                  <a:pt x="13947" y="21245"/>
                </a:cubicBezTo>
                <a:cubicBezTo>
                  <a:pt x="13983" y="21245"/>
                  <a:pt x="14278" y="21154"/>
                  <a:pt x="14396" y="21106"/>
                </a:cubicBezTo>
                <a:cubicBezTo>
                  <a:pt x="14438" y="21090"/>
                  <a:pt x="14506" y="21068"/>
                  <a:pt x="14549" y="21057"/>
                </a:cubicBezTo>
                <a:cubicBezTo>
                  <a:pt x="14593" y="21046"/>
                  <a:pt x="14639" y="21025"/>
                  <a:pt x="14653" y="21011"/>
                </a:cubicBezTo>
                <a:cubicBezTo>
                  <a:pt x="14668" y="20998"/>
                  <a:pt x="14697" y="20987"/>
                  <a:pt x="14719" y="20987"/>
                </a:cubicBezTo>
                <a:cubicBezTo>
                  <a:pt x="14742" y="20987"/>
                  <a:pt x="14799" y="20967"/>
                  <a:pt x="14846" y="20944"/>
                </a:cubicBezTo>
                <a:cubicBezTo>
                  <a:pt x="14892" y="20920"/>
                  <a:pt x="14941" y="20901"/>
                  <a:pt x="14954" y="20901"/>
                </a:cubicBezTo>
                <a:cubicBezTo>
                  <a:pt x="14987" y="20901"/>
                  <a:pt x="15530" y="20669"/>
                  <a:pt x="15678" y="20592"/>
                </a:cubicBezTo>
                <a:cubicBezTo>
                  <a:pt x="15696" y="20583"/>
                  <a:pt x="15754" y="20556"/>
                  <a:pt x="15807" y="20532"/>
                </a:cubicBezTo>
                <a:cubicBezTo>
                  <a:pt x="15860" y="20509"/>
                  <a:pt x="15951" y="20464"/>
                  <a:pt x="16010" y="20430"/>
                </a:cubicBezTo>
                <a:cubicBezTo>
                  <a:pt x="16069" y="20397"/>
                  <a:pt x="16146" y="20357"/>
                  <a:pt x="16181" y="20344"/>
                </a:cubicBezTo>
                <a:cubicBezTo>
                  <a:pt x="16217" y="20330"/>
                  <a:pt x="16264" y="20303"/>
                  <a:pt x="16286" y="20284"/>
                </a:cubicBezTo>
                <a:cubicBezTo>
                  <a:pt x="16308" y="20264"/>
                  <a:pt x="16340" y="20248"/>
                  <a:pt x="16356" y="20248"/>
                </a:cubicBezTo>
                <a:cubicBezTo>
                  <a:pt x="16371" y="20248"/>
                  <a:pt x="16420" y="20222"/>
                  <a:pt x="16464" y="20191"/>
                </a:cubicBezTo>
                <a:cubicBezTo>
                  <a:pt x="16508" y="20160"/>
                  <a:pt x="16573" y="20120"/>
                  <a:pt x="16608" y="20102"/>
                </a:cubicBezTo>
                <a:cubicBezTo>
                  <a:pt x="16707" y="20053"/>
                  <a:pt x="17095" y="19798"/>
                  <a:pt x="17139" y="19755"/>
                </a:cubicBezTo>
                <a:cubicBezTo>
                  <a:pt x="17160" y="19733"/>
                  <a:pt x="17190" y="19715"/>
                  <a:pt x="17204" y="19715"/>
                </a:cubicBezTo>
                <a:cubicBezTo>
                  <a:pt x="17218" y="19715"/>
                  <a:pt x="17329" y="19638"/>
                  <a:pt x="17451" y="19544"/>
                </a:cubicBezTo>
                <a:cubicBezTo>
                  <a:pt x="17573" y="19449"/>
                  <a:pt x="17676" y="19372"/>
                  <a:pt x="17681" y="19372"/>
                </a:cubicBezTo>
                <a:cubicBezTo>
                  <a:pt x="17694" y="19372"/>
                  <a:pt x="17986" y="19133"/>
                  <a:pt x="18058" y="19063"/>
                </a:cubicBezTo>
                <a:cubicBezTo>
                  <a:pt x="18092" y="19030"/>
                  <a:pt x="18164" y="18964"/>
                  <a:pt x="18219" y="18917"/>
                </a:cubicBezTo>
                <a:cubicBezTo>
                  <a:pt x="18273" y="18869"/>
                  <a:pt x="18357" y="18792"/>
                  <a:pt x="18403" y="18745"/>
                </a:cubicBezTo>
                <a:cubicBezTo>
                  <a:pt x="18449" y="18698"/>
                  <a:pt x="18518" y="18632"/>
                  <a:pt x="18556" y="18599"/>
                </a:cubicBezTo>
                <a:cubicBezTo>
                  <a:pt x="18594" y="18566"/>
                  <a:pt x="18657" y="18503"/>
                  <a:pt x="18696" y="18459"/>
                </a:cubicBezTo>
                <a:cubicBezTo>
                  <a:pt x="18735" y="18416"/>
                  <a:pt x="18807" y="18338"/>
                  <a:pt x="18855" y="18287"/>
                </a:cubicBezTo>
                <a:cubicBezTo>
                  <a:pt x="18903" y="18236"/>
                  <a:pt x="19011" y="18113"/>
                  <a:pt x="19096" y="18012"/>
                </a:cubicBezTo>
                <a:cubicBezTo>
                  <a:pt x="19180" y="17912"/>
                  <a:pt x="19264" y="17820"/>
                  <a:pt x="19281" y="17808"/>
                </a:cubicBezTo>
                <a:cubicBezTo>
                  <a:pt x="19299" y="17797"/>
                  <a:pt x="19313" y="17781"/>
                  <a:pt x="19313" y="17772"/>
                </a:cubicBezTo>
                <a:cubicBezTo>
                  <a:pt x="19313" y="17764"/>
                  <a:pt x="19360" y="17695"/>
                  <a:pt x="19419" y="17620"/>
                </a:cubicBezTo>
                <a:cubicBezTo>
                  <a:pt x="19478" y="17544"/>
                  <a:pt x="19526" y="17479"/>
                  <a:pt x="19526" y="17473"/>
                </a:cubicBezTo>
                <a:cubicBezTo>
                  <a:pt x="19526" y="17468"/>
                  <a:pt x="19560" y="17422"/>
                  <a:pt x="19601" y="17370"/>
                </a:cubicBezTo>
                <a:cubicBezTo>
                  <a:pt x="19642" y="17318"/>
                  <a:pt x="19676" y="17273"/>
                  <a:pt x="19676" y="17269"/>
                </a:cubicBezTo>
                <a:cubicBezTo>
                  <a:pt x="19676" y="17264"/>
                  <a:pt x="19706" y="17220"/>
                  <a:pt x="19743" y="17170"/>
                </a:cubicBezTo>
                <a:cubicBezTo>
                  <a:pt x="19803" y="17089"/>
                  <a:pt x="19863" y="16994"/>
                  <a:pt x="20134" y="16554"/>
                </a:cubicBezTo>
                <a:cubicBezTo>
                  <a:pt x="20172" y="16493"/>
                  <a:pt x="20210" y="16420"/>
                  <a:pt x="20219" y="16392"/>
                </a:cubicBezTo>
                <a:cubicBezTo>
                  <a:pt x="20228" y="16364"/>
                  <a:pt x="20252" y="16325"/>
                  <a:pt x="20273" y="16306"/>
                </a:cubicBezTo>
                <a:cubicBezTo>
                  <a:pt x="20294" y="16287"/>
                  <a:pt x="20317" y="16247"/>
                  <a:pt x="20324" y="16217"/>
                </a:cubicBezTo>
                <a:cubicBezTo>
                  <a:pt x="20331" y="16187"/>
                  <a:pt x="20357" y="16125"/>
                  <a:pt x="20382" y="16079"/>
                </a:cubicBezTo>
                <a:cubicBezTo>
                  <a:pt x="20437" y="15980"/>
                  <a:pt x="20472" y="15914"/>
                  <a:pt x="20510" y="15833"/>
                </a:cubicBezTo>
                <a:cubicBezTo>
                  <a:pt x="20525" y="15800"/>
                  <a:pt x="20546" y="15766"/>
                  <a:pt x="20556" y="15757"/>
                </a:cubicBezTo>
                <a:cubicBezTo>
                  <a:pt x="20565" y="15748"/>
                  <a:pt x="20573" y="15725"/>
                  <a:pt x="20573" y="15705"/>
                </a:cubicBezTo>
                <a:cubicBezTo>
                  <a:pt x="20573" y="15685"/>
                  <a:pt x="20587" y="15653"/>
                  <a:pt x="20605" y="15635"/>
                </a:cubicBezTo>
                <a:cubicBezTo>
                  <a:pt x="20622" y="15616"/>
                  <a:pt x="20637" y="15584"/>
                  <a:pt x="20637" y="15564"/>
                </a:cubicBezTo>
                <a:cubicBezTo>
                  <a:pt x="20638" y="15543"/>
                  <a:pt x="20646" y="15522"/>
                  <a:pt x="20656" y="15517"/>
                </a:cubicBezTo>
                <a:cubicBezTo>
                  <a:pt x="20667" y="15512"/>
                  <a:pt x="20682" y="15472"/>
                  <a:pt x="20690" y="15430"/>
                </a:cubicBezTo>
                <a:cubicBezTo>
                  <a:pt x="20698" y="15388"/>
                  <a:pt x="20713" y="15348"/>
                  <a:pt x="20724" y="15343"/>
                </a:cubicBezTo>
                <a:cubicBezTo>
                  <a:pt x="20735" y="15337"/>
                  <a:pt x="20744" y="15316"/>
                  <a:pt x="20744" y="15294"/>
                </a:cubicBezTo>
                <a:cubicBezTo>
                  <a:pt x="20744" y="15273"/>
                  <a:pt x="20752" y="15249"/>
                  <a:pt x="20762" y="15240"/>
                </a:cubicBezTo>
                <a:cubicBezTo>
                  <a:pt x="20779" y="15225"/>
                  <a:pt x="20892" y="14943"/>
                  <a:pt x="20938" y="14803"/>
                </a:cubicBezTo>
                <a:cubicBezTo>
                  <a:pt x="20949" y="14770"/>
                  <a:pt x="20982" y="14673"/>
                  <a:pt x="21012" y="14588"/>
                </a:cubicBezTo>
                <a:cubicBezTo>
                  <a:pt x="21072" y="14414"/>
                  <a:pt x="21189" y="14040"/>
                  <a:pt x="21215" y="13935"/>
                </a:cubicBezTo>
                <a:cubicBezTo>
                  <a:pt x="21224" y="13898"/>
                  <a:pt x="21257" y="13766"/>
                  <a:pt x="21288" y="13644"/>
                </a:cubicBezTo>
                <a:cubicBezTo>
                  <a:pt x="21318" y="13521"/>
                  <a:pt x="21363" y="13311"/>
                  <a:pt x="21387" y="13179"/>
                </a:cubicBezTo>
                <a:cubicBezTo>
                  <a:pt x="21411" y="13047"/>
                  <a:pt x="21435" y="12916"/>
                  <a:pt x="21441" y="12887"/>
                </a:cubicBezTo>
                <a:cubicBezTo>
                  <a:pt x="21446" y="12859"/>
                  <a:pt x="21460" y="12767"/>
                  <a:pt x="21471" y="12682"/>
                </a:cubicBezTo>
                <a:cubicBezTo>
                  <a:pt x="21482" y="12597"/>
                  <a:pt x="21510" y="12390"/>
                  <a:pt x="21532" y="12223"/>
                </a:cubicBezTo>
                <a:cubicBezTo>
                  <a:pt x="21555" y="12056"/>
                  <a:pt x="21576" y="11840"/>
                  <a:pt x="21580" y="11742"/>
                </a:cubicBezTo>
                <a:cubicBezTo>
                  <a:pt x="21588" y="11584"/>
                  <a:pt x="21590" y="11249"/>
                  <a:pt x="21588" y="10930"/>
                </a:cubicBezTo>
                <a:cubicBezTo>
                  <a:pt x="21587" y="10611"/>
                  <a:pt x="21581" y="10309"/>
                  <a:pt x="21573" y="10216"/>
                </a:cubicBezTo>
                <a:cubicBezTo>
                  <a:pt x="21564" y="10117"/>
                  <a:pt x="21551" y="9963"/>
                  <a:pt x="21545" y="9873"/>
                </a:cubicBezTo>
                <a:cubicBezTo>
                  <a:pt x="21518" y="9491"/>
                  <a:pt x="21413" y="8800"/>
                  <a:pt x="21320" y="8396"/>
                </a:cubicBezTo>
                <a:cubicBezTo>
                  <a:pt x="21308" y="8344"/>
                  <a:pt x="21290" y="8262"/>
                  <a:pt x="21281" y="8215"/>
                </a:cubicBezTo>
                <a:cubicBezTo>
                  <a:pt x="21272" y="8168"/>
                  <a:pt x="21258" y="8118"/>
                  <a:pt x="21252" y="8104"/>
                </a:cubicBezTo>
                <a:cubicBezTo>
                  <a:pt x="21245" y="8089"/>
                  <a:pt x="21224" y="8016"/>
                  <a:pt x="21204" y="7940"/>
                </a:cubicBezTo>
                <a:cubicBezTo>
                  <a:pt x="21159" y="7769"/>
                  <a:pt x="21047" y="7409"/>
                  <a:pt x="21023" y="7359"/>
                </a:cubicBezTo>
                <a:cubicBezTo>
                  <a:pt x="21013" y="7339"/>
                  <a:pt x="20994" y="7287"/>
                  <a:pt x="20980" y="7245"/>
                </a:cubicBezTo>
                <a:cubicBezTo>
                  <a:pt x="20929" y="7084"/>
                  <a:pt x="20889" y="6977"/>
                  <a:pt x="20871" y="6949"/>
                </a:cubicBezTo>
                <a:cubicBezTo>
                  <a:pt x="20860" y="6932"/>
                  <a:pt x="20852" y="6896"/>
                  <a:pt x="20852" y="6868"/>
                </a:cubicBezTo>
                <a:cubicBezTo>
                  <a:pt x="20852" y="6840"/>
                  <a:pt x="20842" y="6812"/>
                  <a:pt x="20831" y="6807"/>
                </a:cubicBezTo>
                <a:cubicBezTo>
                  <a:pt x="20819" y="6801"/>
                  <a:pt x="20808" y="6784"/>
                  <a:pt x="20808" y="6770"/>
                </a:cubicBezTo>
                <a:cubicBezTo>
                  <a:pt x="20808" y="6755"/>
                  <a:pt x="20793" y="6714"/>
                  <a:pt x="20775" y="6680"/>
                </a:cubicBezTo>
                <a:cubicBezTo>
                  <a:pt x="20716" y="6572"/>
                  <a:pt x="20705" y="6550"/>
                  <a:pt x="20691" y="6506"/>
                </a:cubicBezTo>
                <a:cubicBezTo>
                  <a:pt x="20679" y="6469"/>
                  <a:pt x="20655" y="6416"/>
                  <a:pt x="20550" y="6201"/>
                </a:cubicBezTo>
                <a:cubicBezTo>
                  <a:pt x="20502" y="6104"/>
                  <a:pt x="20489" y="6080"/>
                  <a:pt x="20437" y="5989"/>
                </a:cubicBezTo>
                <a:cubicBezTo>
                  <a:pt x="20406" y="5936"/>
                  <a:pt x="20381" y="5889"/>
                  <a:pt x="20381" y="5883"/>
                </a:cubicBezTo>
                <a:cubicBezTo>
                  <a:pt x="20381" y="5849"/>
                  <a:pt x="19928" y="5111"/>
                  <a:pt x="19798" y="4934"/>
                </a:cubicBezTo>
                <a:cubicBezTo>
                  <a:pt x="19756" y="4877"/>
                  <a:pt x="19686" y="4781"/>
                  <a:pt x="19642" y="4719"/>
                </a:cubicBezTo>
                <a:cubicBezTo>
                  <a:pt x="19599" y="4658"/>
                  <a:pt x="19491" y="4520"/>
                  <a:pt x="19401" y="4413"/>
                </a:cubicBezTo>
                <a:cubicBezTo>
                  <a:pt x="19311" y="4306"/>
                  <a:pt x="19228" y="4204"/>
                  <a:pt x="19217" y="4188"/>
                </a:cubicBezTo>
                <a:cubicBezTo>
                  <a:pt x="19162" y="4114"/>
                  <a:pt x="18818" y="3744"/>
                  <a:pt x="18632" y="3560"/>
                </a:cubicBezTo>
                <a:cubicBezTo>
                  <a:pt x="18270" y="3201"/>
                  <a:pt x="17719" y="2743"/>
                  <a:pt x="17235" y="2398"/>
                </a:cubicBezTo>
                <a:cubicBezTo>
                  <a:pt x="17051" y="2267"/>
                  <a:pt x="16895" y="2160"/>
                  <a:pt x="16888" y="2160"/>
                </a:cubicBezTo>
                <a:cubicBezTo>
                  <a:pt x="16881" y="2160"/>
                  <a:pt x="16814" y="2119"/>
                  <a:pt x="16741" y="2070"/>
                </a:cubicBezTo>
                <a:cubicBezTo>
                  <a:pt x="16545" y="1936"/>
                  <a:pt x="16048" y="1652"/>
                  <a:pt x="15745" y="1501"/>
                </a:cubicBezTo>
                <a:cubicBezTo>
                  <a:pt x="15691" y="1474"/>
                  <a:pt x="15607" y="1429"/>
                  <a:pt x="15558" y="1402"/>
                </a:cubicBezTo>
                <a:cubicBezTo>
                  <a:pt x="15509" y="1375"/>
                  <a:pt x="15459" y="1353"/>
                  <a:pt x="15448" y="1353"/>
                </a:cubicBezTo>
                <a:cubicBezTo>
                  <a:pt x="15437" y="1353"/>
                  <a:pt x="15403" y="1336"/>
                  <a:pt x="15372" y="1317"/>
                </a:cubicBezTo>
                <a:cubicBezTo>
                  <a:pt x="15341" y="1298"/>
                  <a:pt x="15241" y="1250"/>
                  <a:pt x="15150" y="1212"/>
                </a:cubicBezTo>
                <a:cubicBezTo>
                  <a:pt x="15058" y="1174"/>
                  <a:pt x="14936" y="1121"/>
                  <a:pt x="14877" y="1096"/>
                </a:cubicBezTo>
                <a:cubicBezTo>
                  <a:pt x="14818" y="1071"/>
                  <a:pt x="14751" y="1041"/>
                  <a:pt x="14727" y="1031"/>
                </a:cubicBezTo>
                <a:cubicBezTo>
                  <a:pt x="14408" y="895"/>
                  <a:pt x="13953" y="736"/>
                  <a:pt x="13563" y="624"/>
                </a:cubicBezTo>
                <a:cubicBezTo>
                  <a:pt x="13474" y="598"/>
                  <a:pt x="13383" y="571"/>
                  <a:pt x="13359" y="563"/>
                </a:cubicBezTo>
                <a:cubicBezTo>
                  <a:pt x="13336" y="556"/>
                  <a:pt x="13277" y="541"/>
                  <a:pt x="13228" y="530"/>
                </a:cubicBezTo>
                <a:cubicBezTo>
                  <a:pt x="13106" y="504"/>
                  <a:pt x="13095" y="486"/>
                  <a:pt x="13117" y="365"/>
                </a:cubicBezTo>
                <a:cubicBezTo>
                  <a:pt x="13161" y="124"/>
                  <a:pt x="13141" y="64"/>
                  <a:pt x="13018" y="64"/>
                </a:cubicBezTo>
                <a:cubicBezTo>
                  <a:pt x="12894" y="64"/>
                  <a:pt x="12875" y="103"/>
                  <a:pt x="12898" y="298"/>
                </a:cubicBezTo>
                <a:cubicBezTo>
                  <a:pt x="12908" y="392"/>
                  <a:pt x="12909" y="478"/>
                  <a:pt x="12901" y="491"/>
                </a:cubicBezTo>
                <a:cubicBezTo>
                  <a:pt x="12889" y="509"/>
                  <a:pt x="12771" y="513"/>
                  <a:pt x="12347" y="512"/>
                </a:cubicBezTo>
                <a:cubicBezTo>
                  <a:pt x="12050" y="512"/>
                  <a:pt x="11799" y="508"/>
                  <a:pt x="11789" y="502"/>
                </a:cubicBezTo>
                <a:cubicBezTo>
                  <a:pt x="11768" y="492"/>
                  <a:pt x="11777" y="422"/>
                  <a:pt x="11825" y="240"/>
                </a:cubicBezTo>
                <a:cubicBezTo>
                  <a:pt x="11855" y="126"/>
                  <a:pt x="11854" y="112"/>
                  <a:pt x="11821" y="72"/>
                </a:cubicBezTo>
                <a:cubicBezTo>
                  <a:pt x="11784" y="26"/>
                  <a:pt x="11726" y="2"/>
                  <a:pt x="11667" y="0"/>
                </a:cubicBezTo>
                <a:close/>
              </a:path>
            </a:pathLst>
          </a:custGeom>
          <a:ln w="12700">
            <a:miter lim="400000"/>
          </a:ln>
        </p:spPr>
      </p:pic>
      <p:sp>
        <p:nvSpPr>
          <p:cNvPr id="240" name="Shape 240"/>
          <p:cNvSpPr/>
          <p:nvPr/>
        </p:nvSpPr>
        <p:spPr>
          <a:xfrm>
            <a:off x="351282" y="254000"/>
            <a:ext cx="3183637"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solidFill>
                  <a:srgbClr val="FF2600"/>
                </a:solidFill>
                <a:latin typeface="Marker Felt"/>
                <a:ea typeface="Marker Felt"/>
                <a:cs typeface="Marker Felt"/>
                <a:sym typeface="Marker Felt"/>
              </a:defRPr>
            </a:lvl1pPr>
          </a:lstStyle>
          <a:p>
            <a:pPr/>
            <a:r>
              <a:t>Number up</a:t>
            </a:r>
          </a:p>
        </p:txBody>
      </p:sp>
      <p:sp>
        <p:nvSpPr>
          <p:cNvPr id="241" name="Shape 241"/>
          <p:cNvSpPr/>
          <p:nvPr/>
        </p:nvSpPr>
        <p:spPr>
          <a:xfrm>
            <a:off x="5901266" y="250065"/>
            <a:ext cx="1261137" cy="1128131"/>
          </a:xfrm>
          <a:prstGeom prst="ellipse">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Coach</a:t>
            </a:r>
          </a:p>
        </p:txBody>
      </p:sp>
      <p:pic>
        <p:nvPicPr>
          <p:cNvPr id="242" name="pasted-image.tiff"/>
          <p:cNvPicPr>
            <a:picLocks noChangeAspect="1"/>
          </p:cNvPicPr>
          <p:nvPr/>
        </p:nvPicPr>
        <p:blipFill>
          <a:blip r:embed="rId3">
            <a:extLst/>
          </a:blip>
          <a:srcRect l="0" t="20501" r="0" b="20501"/>
          <a:stretch>
            <a:fillRect/>
          </a:stretch>
        </p:blipFill>
        <p:spPr>
          <a:xfrm>
            <a:off x="5610784" y="550664"/>
            <a:ext cx="479841" cy="283088"/>
          </a:xfrm>
          <a:prstGeom prst="rect">
            <a:avLst/>
          </a:prstGeom>
          <a:ln w="25400">
            <a:miter lim="400000"/>
          </a:ln>
          <a:effectLst>
            <a:outerShdw sx="100000" sy="100000" kx="0" ky="0" algn="b" rotWithShape="0" blurRad="254000" dist="127000" dir="5400000">
              <a:srgbClr val="000000">
                <a:alpha val="70000"/>
              </a:srgbClr>
            </a:outerShdw>
          </a:effectLst>
        </p:spPr>
      </p:pic>
      <p:pic>
        <p:nvPicPr>
          <p:cNvPr id="243" name="200327-Army-AFL co-brand-colour-artwork.jpg"/>
          <p:cNvPicPr>
            <a:picLocks noChangeAspect="1"/>
          </p:cNvPicPr>
          <p:nvPr/>
        </p:nvPicPr>
        <p:blipFill>
          <a:blip r:embed="rId4">
            <a:extLst/>
          </a:blip>
          <a:stretch>
            <a:fillRect/>
          </a:stretch>
        </p:blipFill>
        <p:spPr>
          <a:xfrm>
            <a:off x="3975268" y="1087766"/>
            <a:ext cx="956398" cy="596901"/>
          </a:xfrm>
          <a:prstGeom prst="rect">
            <a:avLst/>
          </a:prstGeom>
          <a:ln w="12700">
            <a:miter lim="400000"/>
          </a:ln>
        </p:spPr>
      </p:pic>
      <p:pic>
        <p:nvPicPr>
          <p:cNvPr id="244" name="200327-Army-AFL co-brand-colour-black background-artwork.jpg"/>
          <p:cNvPicPr>
            <a:picLocks noChangeAspect="1"/>
          </p:cNvPicPr>
          <p:nvPr/>
        </p:nvPicPr>
        <p:blipFill>
          <a:blip r:embed="rId5">
            <a:extLst/>
          </a:blip>
          <a:stretch>
            <a:fillRect/>
          </a:stretch>
        </p:blipFill>
        <p:spPr>
          <a:xfrm>
            <a:off x="3672416" y="3028419"/>
            <a:ext cx="850733" cy="644268"/>
          </a:xfrm>
          <a:prstGeom prst="rect">
            <a:avLst/>
          </a:prstGeom>
          <a:ln w="12700">
            <a:miter lim="400000"/>
          </a:ln>
        </p:spPr>
      </p:pic>
      <p:pic>
        <p:nvPicPr>
          <p:cNvPr id="245" name="200327-Army-AFL co-brand-colour-artwork.jpg"/>
          <p:cNvPicPr>
            <a:picLocks noChangeAspect="1"/>
          </p:cNvPicPr>
          <p:nvPr/>
        </p:nvPicPr>
        <p:blipFill>
          <a:blip r:embed="rId4">
            <a:extLst/>
          </a:blip>
          <a:stretch>
            <a:fillRect/>
          </a:stretch>
        </p:blipFill>
        <p:spPr>
          <a:xfrm>
            <a:off x="2671401" y="3052033"/>
            <a:ext cx="956398" cy="596901"/>
          </a:xfrm>
          <a:prstGeom prst="rect">
            <a:avLst/>
          </a:prstGeom>
          <a:ln w="12700">
            <a:miter lim="400000"/>
          </a:ln>
        </p:spPr>
      </p:pic>
      <p:pic>
        <p:nvPicPr>
          <p:cNvPr id="246" name="200327-Army-AFL co-brand-colour-artwork.jpg"/>
          <p:cNvPicPr>
            <a:picLocks noChangeAspect="1"/>
          </p:cNvPicPr>
          <p:nvPr/>
        </p:nvPicPr>
        <p:blipFill>
          <a:blip r:embed="rId4">
            <a:extLst/>
          </a:blip>
          <a:stretch>
            <a:fillRect/>
          </a:stretch>
        </p:blipFill>
        <p:spPr>
          <a:xfrm>
            <a:off x="2671401" y="4578350"/>
            <a:ext cx="956398" cy="596900"/>
          </a:xfrm>
          <a:prstGeom prst="rect">
            <a:avLst/>
          </a:prstGeom>
          <a:ln w="12700">
            <a:miter lim="400000"/>
          </a:ln>
        </p:spPr>
      </p:pic>
      <p:pic>
        <p:nvPicPr>
          <p:cNvPr id="247" name="200327-Army-AFL co-brand-colour-artwork.jpg"/>
          <p:cNvPicPr>
            <a:picLocks noChangeAspect="1"/>
          </p:cNvPicPr>
          <p:nvPr/>
        </p:nvPicPr>
        <p:blipFill>
          <a:blip r:embed="rId4">
            <a:extLst/>
          </a:blip>
          <a:stretch>
            <a:fillRect/>
          </a:stretch>
        </p:blipFill>
        <p:spPr>
          <a:xfrm>
            <a:off x="2908468" y="6709633"/>
            <a:ext cx="956397" cy="596901"/>
          </a:xfrm>
          <a:prstGeom prst="rect">
            <a:avLst/>
          </a:prstGeom>
          <a:ln w="12700">
            <a:miter lim="400000"/>
          </a:ln>
        </p:spPr>
      </p:pic>
      <p:pic>
        <p:nvPicPr>
          <p:cNvPr id="248" name="200327-Army-AFL co-brand-colour-artwork.jpg"/>
          <p:cNvPicPr>
            <a:picLocks noChangeAspect="1"/>
          </p:cNvPicPr>
          <p:nvPr/>
        </p:nvPicPr>
        <p:blipFill>
          <a:blip r:embed="rId4">
            <a:extLst/>
          </a:blip>
          <a:stretch>
            <a:fillRect/>
          </a:stretch>
        </p:blipFill>
        <p:spPr>
          <a:xfrm>
            <a:off x="4229268" y="8546900"/>
            <a:ext cx="956398" cy="596901"/>
          </a:xfrm>
          <a:prstGeom prst="rect">
            <a:avLst/>
          </a:prstGeom>
          <a:ln w="12700">
            <a:miter lim="400000"/>
          </a:ln>
        </p:spPr>
      </p:pic>
      <p:pic>
        <p:nvPicPr>
          <p:cNvPr id="249" name="200327-Army-AFL co-brand-colour-black background-artwork.jpg"/>
          <p:cNvPicPr>
            <a:picLocks noChangeAspect="1"/>
          </p:cNvPicPr>
          <p:nvPr/>
        </p:nvPicPr>
        <p:blipFill>
          <a:blip r:embed="rId5">
            <a:extLst/>
          </a:blip>
          <a:stretch>
            <a:fillRect/>
          </a:stretch>
        </p:blipFill>
        <p:spPr>
          <a:xfrm>
            <a:off x="3672416" y="4554735"/>
            <a:ext cx="850733" cy="644269"/>
          </a:xfrm>
          <a:prstGeom prst="rect">
            <a:avLst/>
          </a:prstGeom>
          <a:ln w="12700">
            <a:miter lim="400000"/>
          </a:ln>
        </p:spPr>
      </p:pic>
      <p:pic>
        <p:nvPicPr>
          <p:cNvPr id="250" name="200327-Army-AFL co-brand-colour-black background-artwork.jpg"/>
          <p:cNvPicPr>
            <a:picLocks noChangeAspect="1"/>
          </p:cNvPicPr>
          <p:nvPr/>
        </p:nvPicPr>
        <p:blipFill>
          <a:blip r:embed="rId5">
            <a:extLst/>
          </a:blip>
          <a:stretch>
            <a:fillRect/>
          </a:stretch>
        </p:blipFill>
        <p:spPr>
          <a:xfrm>
            <a:off x="3901016" y="6686019"/>
            <a:ext cx="850733" cy="644269"/>
          </a:xfrm>
          <a:prstGeom prst="rect">
            <a:avLst/>
          </a:prstGeom>
          <a:ln w="12700">
            <a:miter lim="400000"/>
          </a:ln>
        </p:spPr>
      </p:pic>
      <p:pic>
        <p:nvPicPr>
          <p:cNvPr id="251" name="200327-Army-AFL co-brand-colour-black background-artwork.jpg"/>
          <p:cNvPicPr>
            <a:picLocks noChangeAspect="1"/>
          </p:cNvPicPr>
          <p:nvPr/>
        </p:nvPicPr>
        <p:blipFill>
          <a:blip r:embed="rId5">
            <a:extLst/>
          </a:blip>
          <a:stretch>
            <a:fillRect/>
          </a:stretch>
        </p:blipFill>
        <p:spPr>
          <a:xfrm>
            <a:off x="3545416" y="7744352"/>
            <a:ext cx="850733" cy="644269"/>
          </a:xfrm>
          <a:prstGeom prst="rect">
            <a:avLst/>
          </a:prstGeom>
          <a:ln w="12700">
            <a:miter lim="400000"/>
          </a:ln>
        </p:spPr>
      </p:pic>
      <p:pic>
        <p:nvPicPr>
          <p:cNvPr id="252" name="200327-Army-AFL co-brand-colour-black background-artwork.jpg"/>
          <p:cNvPicPr>
            <a:picLocks noChangeAspect="1"/>
          </p:cNvPicPr>
          <p:nvPr/>
        </p:nvPicPr>
        <p:blipFill>
          <a:blip r:embed="rId5">
            <a:extLst/>
          </a:blip>
          <a:stretch>
            <a:fillRect/>
          </a:stretch>
        </p:blipFill>
        <p:spPr>
          <a:xfrm>
            <a:off x="5289550" y="8523285"/>
            <a:ext cx="850732" cy="644269"/>
          </a:xfrm>
          <a:prstGeom prst="rect">
            <a:avLst/>
          </a:prstGeom>
          <a:ln w="12700">
            <a:miter lim="400000"/>
          </a:ln>
        </p:spPr>
      </p:pic>
      <p:sp>
        <p:nvSpPr>
          <p:cNvPr id="253" name="Shape 253"/>
          <p:cNvSpPr/>
          <p:nvPr/>
        </p:nvSpPr>
        <p:spPr>
          <a:xfrm>
            <a:off x="8876923" y="6824133"/>
            <a:ext cx="4225621" cy="325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600"/>
            </a:pPr>
            <a:r>
              <a:t>Coach kicks ball to player</a:t>
            </a:r>
          </a:p>
          <a:p>
            <a:pPr>
              <a:defRPr sz="2600"/>
            </a:pPr>
            <a:r>
              <a:t> All defensive players</a:t>
            </a:r>
          </a:p>
          <a:p>
            <a:pPr>
              <a:defRPr sz="2600"/>
            </a:pPr>
            <a:r>
              <a:t>can then move up to make </a:t>
            </a:r>
          </a:p>
          <a:p>
            <a:pPr>
              <a:defRPr sz="2600"/>
            </a:pPr>
            <a:r>
              <a:t>even pairs. </a:t>
            </a:r>
          </a:p>
          <a:p>
            <a:pPr>
              <a:defRPr sz="2600"/>
            </a:pPr>
            <a:r>
              <a:t>Aim is for offence to </a:t>
            </a:r>
          </a:p>
          <a:p>
            <a:pPr>
              <a:defRPr sz="2600"/>
            </a:pPr>
            <a:r>
              <a:t>score, and defensive team </a:t>
            </a:r>
          </a:p>
          <a:p>
            <a:pPr>
              <a:defRPr sz="2600"/>
            </a:pPr>
            <a:r>
              <a:t>to cause turn over.</a:t>
            </a:r>
          </a:p>
        </p:txBody>
      </p:sp>
      <p:pic>
        <p:nvPicPr>
          <p:cNvPr id="254" name="200327-Army-AFL co-brand-black &amp; white-artwork.jpg"/>
          <p:cNvPicPr>
            <a:picLocks noChangeAspect="1"/>
          </p:cNvPicPr>
          <p:nvPr/>
        </p:nvPicPr>
        <p:blipFill>
          <a:blip r:embed="rId6">
            <a:extLst/>
          </a:blip>
          <a:stretch>
            <a:fillRect/>
          </a:stretch>
        </p:blipFill>
        <p:spPr>
          <a:xfrm>
            <a:off x="11502098" y="205295"/>
            <a:ext cx="1335538" cy="917093"/>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91102 0.021169" origin="layout" pathEditMode="relative">
                                      <p:cBhvr>
                                        <p:cTn id="6" dur="1000" fill="hold"/>
                                        <p:tgtEl>
                                          <p:spTgt spid="242"/>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