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2" r:id="rId3"/>
    <p:sldId id="276" r:id="rId4"/>
    <p:sldId id="277" r:id="rId5"/>
    <p:sldId id="278" r:id="rId6"/>
    <p:sldId id="279" r:id="rId7"/>
    <p:sldId id="280" r:id="rId8"/>
    <p:sldId id="281" r:id="rId9"/>
    <p:sldId id="282" r:id="rId10"/>
    <p:sldId id="273" r:id="rId11"/>
    <p:sldId id="274" r:id="rId12"/>
    <p:sldId id="275"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0313" autoAdjust="0"/>
  </p:normalViewPr>
  <p:slideViewPr>
    <p:cSldViewPr>
      <p:cViewPr varScale="1">
        <p:scale>
          <a:sx n="74" d="100"/>
          <a:sy n="74" d="100"/>
        </p:scale>
        <p:origin x="936" y="67"/>
      </p:cViewPr>
      <p:guideLst>
        <p:guide orient="horz" pos="2160"/>
        <p:guide pos="3840"/>
      </p:guideLst>
    </p:cSldViewPr>
  </p:slideViewPr>
  <p:outlineViewPr>
    <p:cViewPr>
      <p:scale>
        <a:sx n="33" d="100"/>
        <a:sy n="33" d="100"/>
      </p:scale>
      <p:origin x="0" y="15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79F57-80DF-4C64-8297-107575915330}" type="datetimeFigureOut">
              <a:rPr lang="en-US" smtClean="0"/>
              <a:pPr/>
              <a:t>6/14/2020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B0E058-72AA-4F56-AEDA-8677A659290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0E058-72AA-4F56-AEDA-8677A659290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96F3B66-2262-4AAD-8E23-7ABA1B44FB6A}" type="datetimeFigureOut">
              <a:rPr lang="en-US" smtClean="0"/>
              <a:pPr/>
              <a:t>6/14/2020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0A092-B422-4D2F-987E-8BC020D218FE}"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196F3B66-2262-4AAD-8E23-7ABA1B44FB6A}" type="datetimeFigureOut">
              <a:rPr lang="en-US" smtClean="0"/>
              <a:pPr/>
              <a:t>6/14/2020</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AA90A092-B422-4D2F-987E-8BC020D218F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96F3B66-2262-4AAD-8E23-7ABA1B44FB6A}" type="datetimeFigureOut">
              <a:rPr lang="en-US" smtClean="0"/>
              <a:pPr/>
              <a:t>6/14/2020</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A90A092-B422-4D2F-987E-8BC020D218F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05200"/>
            <a:ext cx="10998200" cy="1524000"/>
          </a:xfrm>
        </p:spPr>
        <p:txBody>
          <a:bodyPr>
            <a:normAutofit/>
          </a:bodyPr>
          <a:lstStyle/>
          <a:p>
            <a:r>
              <a:rPr lang="en-US" sz="4800" dirty="0"/>
              <a:t>The Theology of the Demons</a:t>
            </a:r>
            <a:br>
              <a:rPr lang="en-US" sz="4800" dirty="0"/>
            </a:br>
            <a:r>
              <a:rPr lang="en-US" sz="4800" dirty="0"/>
              <a:t>What Demons Believe</a:t>
            </a:r>
          </a:p>
        </p:txBody>
      </p:sp>
      <p:sp>
        <p:nvSpPr>
          <p:cNvPr id="3" name="Subtitle 2"/>
          <p:cNvSpPr>
            <a:spLocks noGrp="1"/>
          </p:cNvSpPr>
          <p:nvPr>
            <p:ph type="subTitle" idx="1"/>
          </p:nvPr>
        </p:nvSpPr>
        <p:spPr>
          <a:xfrm>
            <a:off x="914400" y="1828800"/>
            <a:ext cx="10769600" cy="990600"/>
          </a:xfrm>
        </p:spPr>
        <p:txBody>
          <a:bodyPr>
            <a:normAutofit/>
          </a:bodyPr>
          <a:lstStyle/>
          <a:p>
            <a:r>
              <a:rPr lang="en-US" sz="5400" b="1" dirty="0"/>
              <a:t>Mark 5:1-20</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D4D4-3721-46E5-85E7-93C58256CEF6}"/>
              </a:ext>
            </a:extLst>
          </p:cNvPr>
          <p:cNvSpPr>
            <a:spLocks noGrp="1"/>
          </p:cNvSpPr>
          <p:nvPr>
            <p:ph type="title"/>
          </p:nvPr>
        </p:nvSpPr>
        <p:spPr>
          <a:xfrm>
            <a:off x="152400" y="155448"/>
            <a:ext cx="11658600" cy="911352"/>
          </a:xfrm>
        </p:spPr>
        <p:txBody>
          <a:bodyPr>
            <a:normAutofit/>
          </a:bodyPr>
          <a:lstStyle/>
          <a:p>
            <a:pPr algn="ctr"/>
            <a:r>
              <a:rPr lang="en-US" sz="4800" dirty="0"/>
              <a:t>A Picture of what Satan Can Do to Someone</a:t>
            </a:r>
          </a:p>
        </p:txBody>
      </p:sp>
      <p:sp>
        <p:nvSpPr>
          <p:cNvPr id="3" name="Content Placeholder 2">
            <a:extLst>
              <a:ext uri="{FF2B5EF4-FFF2-40B4-BE49-F238E27FC236}">
                <a16:creationId xmlns:a16="http://schemas.microsoft.com/office/drawing/2014/main" id="{1094267C-D9D2-44B5-AC31-647971AB5558}"/>
              </a:ext>
            </a:extLst>
          </p:cNvPr>
          <p:cNvSpPr>
            <a:spLocks noGrp="1"/>
          </p:cNvSpPr>
          <p:nvPr>
            <p:ph idx="1"/>
          </p:nvPr>
        </p:nvSpPr>
        <p:spPr>
          <a:xfrm>
            <a:off x="304800" y="1447800"/>
            <a:ext cx="11506200" cy="4953001"/>
          </a:xfrm>
        </p:spPr>
        <p:txBody>
          <a:bodyPr>
            <a:normAutofit/>
          </a:bodyPr>
          <a:lstStyle/>
          <a:p>
            <a:pPr>
              <a:buFont typeface="Wingdings" panose="05000000000000000000" pitchFamily="2" charset="2"/>
              <a:buChar char="q"/>
            </a:pPr>
            <a:r>
              <a:rPr lang="en-US" sz="4400" b="1" dirty="0"/>
              <a:t>Stripped of his self-control and sanity</a:t>
            </a:r>
          </a:p>
          <a:p>
            <a:pPr marL="118872" indent="0">
              <a:buNone/>
            </a:pPr>
            <a:endParaRPr lang="en-US" sz="1000" b="1" dirty="0"/>
          </a:p>
          <a:p>
            <a:pPr>
              <a:buFont typeface="Wingdings" panose="05000000000000000000" pitchFamily="2" charset="2"/>
              <a:buChar char="q"/>
            </a:pPr>
            <a:r>
              <a:rPr lang="en-US" sz="4400" b="1" dirty="0"/>
              <a:t>Filled him with fear and torment</a:t>
            </a:r>
          </a:p>
          <a:p>
            <a:pPr>
              <a:buFont typeface="Wingdings" panose="05000000000000000000" pitchFamily="2" charset="2"/>
              <a:buChar char="q"/>
            </a:pPr>
            <a:endParaRPr lang="en-US" sz="1000" b="1" dirty="0"/>
          </a:p>
          <a:p>
            <a:pPr>
              <a:buFont typeface="Wingdings" panose="05000000000000000000" pitchFamily="2" charset="2"/>
              <a:buChar char="q"/>
            </a:pPr>
            <a:r>
              <a:rPr lang="en-US" sz="4400" b="1" dirty="0"/>
              <a:t>Robbed him of his family, home and life</a:t>
            </a:r>
          </a:p>
          <a:p>
            <a:pPr>
              <a:buFont typeface="Wingdings" panose="05000000000000000000" pitchFamily="2" charset="2"/>
              <a:buChar char="q"/>
            </a:pPr>
            <a:endParaRPr lang="en-US" sz="1000" b="1" dirty="0"/>
          </a:p>
          <a:p>
            <a:pPr>
              <a:buFont typeface="Wingdings" panose="05000000000000000000" pitchFamily="2" charset="2"/>
              <a:buChar char="q"/>
            </a:pPr>
            <a:r>
              <a:rPr lang="en-US" sz="4400" b="1" dirty="0"/>
              <a:t>Stole his sense of decency</a:t>
            </a:r>
          </a:p>
          <a:p>
            <a:pPr>
              <a:buFont typeface="Wingdings" panose="05000000000000000000" pitchFamily="2" charset="2"/>
              <a:buChar char="q"/>
            </a:pPr>
            <a:endParaRPr lang="en-US" sz="1000" b="1" dirty="0"/>
          </a:p>
          <a:p>
            <a:pPr>
              <a:buFont typeface="Wingdings" panose="05000000000000000000" pitchFamily="2" charset="2"/>
              <a:buChar char="q"/>
            </a:pPr>
            <a:r>
              <a:rPr lang="en-US" sz="4400" b="1" dirty="0"/>
              <a:t>Took his peace and purpose for living</a:t>
            </a:r>
          </a:p>
          <a:p>
            <a:pPr>
              <a:buFont typeface="Wingdings" panose="05000000000000000000" pitchFamily="2" charset="2"/>
              <a:buChar char="q"/>
            </a:pPr>
            <a:endParaRPr lang="en-US" sz="1000" b="1" dirty="0"/>
          </a:p>
          <a:p>
            <a:pPr>
              <a:buFont typeface="Wingdings" panose="05000000000000000000" pitchFamily="2" charset="2"/>
              <a:buChar char="q"/>
            </a:pPr>
            <a:r>
              <a:rPr lang="en-US" sz="4400" b="1" dirty="0"/>
              <a:t>Damned him to a Devil’s hell</a:t>
            </a:r>
          </a:p>
          <a:p>
            <a:pPr>
              <a:buFont typeface="Wingdings" panose="05000000000000000000" pitchFamily="2" charset="2"/>
              <a:buChar char="q"/>
            </a:pPr>
            <a:endParaRPr lang="en-US" sz="1000" b="1" dirty="0"/>
          </a:p>
          <a:p>
            <a:pPr marL="118872" indent="0">
              <a:buNone/>
            </a:pPr>
            <a:endParaRPr lang="en-US" sz="4400" b="1" dirty="0"/>
          </a:p>
        </p:txBody>
      </p:sp>
    </p:spTree>
    <p:extLst>
      <p:ext uri="{BB962C8B-B14F-4D97-AF65-F5344CB8AC3E}">
        <p14:creationId xmlns:p14="http://schemas.microsoft.com/office/powerpoint/2010/main" val="2012946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D4D4-3721-46E5-85E7-93C58256CEF6}"/>
              </a:ext>
            </a:extLst>
          </p:cNvPr>
          <p:cNvSpPr>
            <a:spLocks noGrp="1"/>
          </p:cNvSpPr>
          <p:nvPr>
            <p:ph type="title"/>
          </p:nvPr>
        </p:nvSpPr>
        <p:spPr>
          <a:xfrm>
            <a:off x="152400" y="155448"/>
            <a:ext cx="11658600" cy="911352"/>
          </a:xfrm>
        </p:spPr>
        <p:txBody>
          <a:bodyPr>
            <a:normAutofit fontScale="90000"/>
          </a:bodyPr>
          <a:lstStyle/>
          <a:p>
            <a:pPr algn="ctr"/>
            <a:r>
              <a:rPr lang="en-US" sz="4800" dirty="0"/>
              <a:t>A Picture of what Society Can Do to Someone</a:t>
            </a:r>
          </a:p>
        </p:txBody>
      </p:sp>
      <p:sp>
        <p:nvSpPr>
          <p:cNvPr id="3" name="Content Placeholder 2">
            <a:extLst>
              <a:ext uri="{FF2B5EF4-FFF2-40B4-BE49-F238E27FC236}">
                <a16:creationId xmlns:a16="http://schemas.microsoft.com/office/drawing/2014/main" id="{1094267C-D9D2-44B5-AC31-647971AB5558}"/>
              </a:ext>
            </a:extLst>
          </p:cNvPr>
          <p:cNvSpPr>
            <a:spLocks noGrp="1"/>
          </p:cNvSpPr>
          <p:nvPr>
            <p:ph idx="1"/>
          </p:nvPr>
        </p:nvSpPr>
        <p:spPr>
          <a:xfrm>
            <a:off x="304800" y="1905000"/>
            <a:ext cx="11506200" cy="4495801"/>
          </a:xfrm>
        </p:spPr>
        <p:txBody>
          <a:bodyPr>
            <a:normAutofit/>
          </a:bodyPr>
          <a:lstStyle/>
          <a:p>
            <a:pPr>
              <a:buFont typeface="Wingdings" panose="05000000000000000000" pitchFamily="2" charset="2"/>
              <a:buChar char="q"/>
            </a:pPr>
            <a:r>
              <a:rPr lang="en-US" sz="4400" b="1" dirty="0"/>
              <a:t>Isolate him</a:t>
            </a:r>
          </a:p>
          <a:p>
            <a:pPr marL="118872" indent="0">
              <a:buNone/>
            </a:pPr>
            <a:endParaRPr lang="en-US" sz="2400" b="1" dirty="0"/>
          </a:p>
          <a:p>
            <a:pPr>
              <a:buFont typeface="Wingdings" panose="05000000000000000000" pitchFamily="2" charset="2"/>
              <a:buChar char="q"/>
            </a:pPr>
            <a:r>
              <a:rPr lang="en-US" sz="4400" b="1" dirty="0"/>
              <a:t>Restrain him</a:t>
            </a:r>
          </a:p>
          <a:p>
            <a:pPr marL="118872" indent="0">
              <a:buNone/>
            </a:pPr>
            <a:endParaRPr lang="en-US" sz="2400" b="1" dirty="0"/>
          </a:p>
          <a:p>
            <a:pPr>
              <a:buFont typeface="Wingdings" panose="05000000000000000000" pitchFamily="2" charset="2"/>
              <a:buChar char="q"/>
            </a:pPr>
            <a:r>
              <a:rPr lang="en-US" sz="4400" b="1" dirty="0"/>
              <a:t>Threaten him</a:t>
            </a:r>
          </a:p>
          <a:p>
            <a:pPr marL="118872" indent="0">
              <a:buNone/>
            </a:pPr>
            <a:endParaRPr lang="en-US" sz="2400" b="1" dirty="0"/>
          </a:p>
          <a:p>
            <a:pPr>
              <a:buFont typeface="Wingdings" panose="05000000000000000000" pitchFamily="2" charset="2"/>
              <a:buChar char="q"/>
            </a:pPr>
            <a:r>
              <a:rPr lang="en-US" sz="4400" b="1" dirty="0"/>
              <a:t>Banish and shun him</a:t>
            </a:r>
          </a:p>
          <a:p>
            <a:pPr>
              <a:buFont typeface="Wingdings" panose="05000000000000000000" pitchFamily="2" charset="2"/>
              <a:buChar char="q"/>
            </a:pPr>
            <a:endParaRPr lang="en-US" sz="1000" b="1" dirty="0"/>
          </a:p>
          <a:p>
            <a:pPr>
              <a:buFont typeface="Wingdings" panose="05000000000000000000" pitchFamily="2" charset="2"/>
              <a:buChar char="q"/>
            </a:pPr>
            <a:endParaRPr lang="en-US" sz="1000" b="1" dirty="0"/>
          </a:p>
          <a:p>
            <a:pPr marL="118872" indent="0">
              <a:buNone/>
            </a:pPr>
            <a:endParaRPr lang="en-US" sz="4400" b="1" dirty="0"/>
          </a:p>
        </p:txBody>
      </p:sp>
    </p:spTree>
    <p:extLst>
      <p:ext uri="{BB962C8B-B14F-4D97-AF65-F5344CB8AC3E}">
        <p14:creationId xmlns:p14="http://schemas.microsoft.com/office/powerpoint/2010/main" val="3436358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D4D4-3721-46E5-85E7-93C58256CEF6}"/>
              </a:ext>
            </a:extLst>
          </p:cNvPr>
          <p:cNvSpPr>
            <a:spLocks noGrp="1"/>
          </p:cNvSpPr>
          <p:nvPr>
            <p:ph type="title"/>
          </p:nvPr>
        </p:nvSpPr>
        <p:spPr>
          <a:xfrm>
            <a:off x="152400" y="155448"/>
            <a:ext cx="11658600" cy="911352"/>
          </a:xfrm>
        </p:spPr>
        <p:txBody>
          <a:bodyPr>
            <a:normAutofit/>
          </a:bodyPr>
          <a:lstStyle/>
          <a:p>
            <a:pPr algn="ctr"/>
            <a:r>
              <a:rPr lang="en-US" sz="4800" dirty="0"/>
              <a:t>A Picture of what Jesus Can Do to Someone</a:t>
            </a:r>
          </a:p>
        </p:txBody>
      </p:sp>
      <p:sp>
        <p:nvSpPr>
          <p:cNvPr id="3" name="Content Placeholder 2">
            <a:extLst>
              <a:ext uri="{FF2B5EF4-FFF2-40B4-BE49-F238E27FC236}">
                <a16:creationId xmlns:a16="http://schemas.microsoft.com/office/drawing/2014/main" id="{1094267C-D9D2-44B5-AC31-647971AB5558}"/>
              </a:ext>
            </a:extLst>
          </p:cNvPr>
          <p:cNvSpPr>
            <a:spLocks noGrp="1"/>
          </p:cNvSpPr>
          <p:nvPr>
            <p:ph idx="1"/>
          </p:nvPr>
        </p:nvSpPr>
        <p:spPr>
          <a:xfrm>
            <a:off x="304800" y="1981200"/>
            <a:ext cx="11506200" cy="4419601"/>
          </a:xfrm>
        </p:spPr>
        <p:txBody>
          <a:bodyPr>
            <a:normAutofit/>
          </a:bodyPr>
          <a:lstStyle/>
          <a:p>
            <a:pPr>
              <a:buFont typeface="Wingdings" panose="05000000000000000000" pitchFamily="2" charset="2"/>
              <a:buChar char="q"/>
            </a:pPr>
            <a:r>
              <a:rPr lang="en-US" sz="4400" b="1" dirty="0"/>
              <a:t>Jesus came to him in love (grace)</a:t>
            </a:r>
          </a:p>
          <a:p>
            <a:pPr marL="118872" indent="0">
              <a:buNone/>
            </a:pPr>
            <a:endParaRPr lang="en-US" b="1" dirty="0"/>
          </a:p>
          <a:p>
            <a:pPr>
              <a:buFont typeface="Wingdings" panose="05000000000000000000" pitchFamily="2" charset="2"/>
              <a:buChar char="q"/>
            </a:pPr>
            <a:r>
              <a:rPr lang="en-US" sz="4400" b="1" dirty="0"/>
              <a:t>Jesus conversed with him (c0mpassion)</a:t>
            </a:r>
          </a:p>
          <a:p>
            <a:pPr marL="118872" indent="0">
              <a:buNone/>
            </a:pPr>
            <a:endParaRPr lang="en-US" b="1" dirty="0"/>
          </a:p>
          <a:p>
            <a:pPr>
              <a:buFont typeface="Wingdings" panose="05000000000000000000" pitchFamily="2" charset="2"/>
              <a:buChar char="q"/>
            </a:pPr>
            <a:r>
              <a:rPr lang="en-US" sz="4400" b="1" dirty="0"/>
              <a:t>Jesus delivered him (power)</a:t>
            </a:r>
          </a:p>
          <a:p>
            <a:pPr marL="118872" indent="0">
              <a:buNone/>
            </a:pPr>
            <a:endParaRPr lang="en-US" b="1" dirty="0"/>
          </a:p>
          <a:p>
            <a:pPr>
              <a:buFont typeface="Wingdings" panose="05000000000000000000" pitchFamily="2" charset="2"/>
              <a:buChar char="q"/>
            </a:pPr>
            <a:r>
              <a:rPr lang="en-US" sz="4400" b="1" dirty="0"/>
              <a:t>Jesus restored him (salvation)</a:t>
            </a:r>
          </a:p>
          <a:p>
            <a:pPr>
              <a:buFont typeface="Wingdings" panose="05000000000000000000" pitchFamily="2" charset="2"/>
              <a:buChar char="q"/>
            </a:pPr>
            <a:endParaRPr lang="en-US" sz="1000" b="1" dirty="0"/>
          </a:p>
          <a:p>
            <a:pPr>
              <a:buFont typeface="Wingdings" panose="05000000000000000000" pitchFamily="2" charset="2"/>
              <a:buChar char="q"/>
            </a:pPr>
            <a:endParaRPr lang="en-US" sz="1000" b="1" dirty="0"/>
          </a:p>
          <a:p>
            <a:pPr marL="118872" indent="0">
              <a:buNone/>
            </a:pPr>
            <a:endParaRPr lang="en-US" sz="4400" b="1" dirty="0"/>
          </a:p>
        </p:txBody>
      </p:sp>
    </p:spTree>
    <p:extLst>
      <p:ext uri="{BB962C8B-B14F-4D97-AF65-F5344CB8AC3E}">
        <p14:creationId xmlns:p14="http://schemas.microsoft.com/office/powerpoint/2010/main" val="1433856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D4D4-3721-46E5-85E7-93C58256CEF6}"/>
              </a:ext>
            </a:extLst>
          </p:cNvPr>
          <p:cNvSpPr>
            <a:spLocks noGrp="1"/>
          </p:cNvSpPr>
          <p:nvPr>
            <p:ph type="title"/>
          </p:nvPr>
        </p:nvSpPr>
        <p:spPr>
          <a:xfrm>
            <a:off x="609600" y="155448"/>
            <a:ext cx="10972800" cy="911352"/>
          </a:xfrm>
        </p:spPr>
        <p:txBody>
          <a:bodyPr>
            <a:normAutofit/>
          </a:bodyPr>
          <a:lstStyle/>
          <a:p>
            <a:pPr algn="ctr"/>
            <a:r>
              <a:rPr lang="en-US" sz="4800" dirty="0"/>
              <a:t>What the Demons Believe</a:t>
            </a:r>
          </a:p>
        </p:txBody>
      </p:sp>
      <p:sp>
        <p:nvSpPr>
          <p:cNvPr id="3" name="Content Placeholder 2">
            <a:extLst>
              <a:ext uri="{FF2B5EF4-FFF2-40B4-BE49-F238E27FC236}">
                <a16:creationId xmlns:a16="http://schemas.microsoft.com/office/drawing/2014/main" id="{1094267C-D9D2-44B5-AC31-647971AB5558}"/>
              </a:ext>
            </a:extLst>
          </p:cNvPr>
          <p:cNvSpPr>
            <a:spLocks noGrp="1"/>
          </p:cNvSpPr>
          <p:nvPr>
            <p:ph idx="1"/>
          </p:nvPr>
        </p:nvSpPr>
        <p:spPr>
          <a:xfrm>
            <a:off x="304800" y="2133600"/>
            <a:ext cx="11506200" cy="4267201"/>
          </a:xfrm>
        </p:spPr>
        <p:txBody>
          <a:bodyPr>
            <a:normAutofit fontScale="92500" lnSpcReduction="10000"/>
          </a:bodyPr>
          <a:lstStyle/>
          <a:p>
            <a:pPr>
              <a:buFont typeface="Wingdings" panose="05000000000000000000" pitchFamily="2" charset="2"/>
              <a:buChar char="q"/>
            </a:pPr>
            <a:r>
              <a:rPr lang="en-US" sz="4400" b="1" dirty="0"/>
              <a:t>  </a:t>
            </a:r>
            <a:r>
              <a:rPr lang="en-US" sz="4800" b="1" dirty="0"/>
              <a:t>Jesus Is the Son of </a:t>
            </a:r>
            <a:r>
              <a:rPr lang="en-US" sz="4800" b="1"/>
              <a:t>God     Luke </a:t>
            </a:r>
            <a:r>
              <a:rPr lang="en-US" sz="4800" b="1" dirty="0"/>
              <a:t>1:32</a:t>
            </a:r>
          </a:p>
          <a:p>
            <a:pPr marL="118872" indent="0">
              <a:buNone/>
            </a:pPr>
            <a:endParaRPr lang="en-US" sz="4800" b="1" dirty="0"/>
          </a:p>
          <a:p>
            <a:pPr marL="118872" indent="0">
              <a:buNone/>
            </a:pPr>
            <a:endParaRPr lang="en-US" sz="1000" b="1" dirty="0"/>
          </a:p>
          <a:p>
            <a:pPr>
              <a:buFont typeface="Wingdings" panose="05000000000000000000" pitchFamily="2" charset="2"/>
              <a:buChar char="q"/>
            </a:pPr>
            <a:r>
              <a:rPr lang="en-US" sz="4400" b="1" dirty="0"/>
              <a:t>  </a:t>
            </a:r>
            <a:r>
              <a:rPr lang="en-US" sz="4800" b="1" dirty="0"/>
              <a:t>Their Destiny Is the Lake of Fire   Luke  8:31</a:t>
            </a:r>
          </a:p>
          <a:p>
            <a:pPr marL="118872" indent="0">
              <a:buNone/>
            </a:pPr>
            <a:endParaRPr lang="en-US" sz="4800" b="1" dirty="0"/>
          </a:p>
          <a:p>
            <a:pPr>
              <a:buFont typeface="Wingdings" panose="05000000000000000000" pitchFamily="2" charset="2"/>
              <a:buChar char="q"/>
            </a:pPr>
            <a:endParaRPr lang="en-US" sz="1000" b="1" dirty="0"/>
          </a:p>
          <a:p>
            <a:pPr>
              <a:buFont typeface="Wingdings" panose="05000000000000000000" pitchFamily="2" charset="2"/>
              <a:buChar char="q"/>
            </a:pPr>
            <a:r>
              <a:rPr lang="en-US" sz="4400" b="1" dirty="0"/>
              <a:t>  </a:t>
            </a:r>
            <a:r>
              <a:rPr lang="en-US" sz="4800" b="1" dirty="0"/>
              <a:t>In the Power of Prayer Luke    8:31 Mark 5:12</a:t>
            </a:r>
          </a:p>
          <a:p>
            <a:pPr>
              <a:buFont typeface="Wingdings" panose="05000000000000000000" pitchFamily="2" charset="2"/>
              <a:buChar char="q"/>
            </a:pPr>
            <a:endParaRPr lang="en-US" sz="1000" b="1" dirty="0"/>
          </a:p>
          <a:p>
            <a:pPr marL="118872" indent="0">
              <a:buNone/>
            </a:pPr>
            <a:r>
              <a:rPr lang="en-US" sz="4400" b="1" dirty="0"/>
              <a:t>  </a:t>
            </a:r>
            <a:endParaRPr lang="en-US" sz="1000" b="1" dirty="0"/>
          </a:p>
        </p:txBody>
      </p:sp>
    </p:spTree>
    <p:extLst>
      <p:ext uri="{BB962C8B-B14F-4D97-AF65-F5344CB8AC3E}">
        <p14:creationId xmlns:p14="http://schemas.microsoft.com/office/powerpoint/2010/main" val="3770192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FFCD-9D9C-4BB6-9F0B-77753009D8D8}"/>
              </a:ext>
            </a:extLst>
          </p:cNvPr>
          <p:cNvSpPr>
            <a:spLocks noGrp="1"/>
          </p:cNvSpPr>
          <p:nvPr>
            <p:ph type="title"/>
          </p:nvPr>
        </p:nvSpPr>
        <p:spPr/>
        <p:txBody>
          <a:bodyPr>
            <a:normAutofit/>
          </a:bodyPr>
          <a:lstStyle/>
          <a:p>
            <a:r>
              <a:rPr lang="en-US" sz="4800" dirty="0"/>
              <a:t>TEXT Mark 5:1-20</a:t>
            </a:r>
          </a:p>
        </p:txBody>
      </p:sp>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457200" y="1408176"/>
            <a:ext cx="11277600" cy="5294376"/>
          </a:xfrm>
        </p:spPr>
        <p:txBody>
          <a:bodyPr/>
          <a:lstStyle/>
          <a:p>
            <a:pPr marL="118872" indent="0">
              <a:buNone/>
            </a:pPr>
            <a:r>
              <a:rPr lang="en-US" sz="4400" b="1" dirty="0"/>
              <a:t>5 And they came over unto the other side of the sea, into the country of the Gadarenes.</a:t>
            </a:r>
          </a:p>
          <a:p>
            <a:pPr marL="118872" indent="0">
              <a:buNone/>
            </a:pPr>
            <a:r>
              <a:rPr lang="en-US" sz="4400" b="1" baseline="30000" dirty="0"/>
              <a:t>2 </a:t>
            </a:r>
            <a:r>
              <a:rPr lang="en-US" sz="4400" b="1" dirty="0"/>
              <a:t>And when he was come out of the ship, immediately there met him out of the tombs a man with an unclean spirit,</a:t>
            </a:r>
          </a:p>
          <a:p>
            <a:pPr marL="118872" indent="0">
              <a:buNone/>
            </a:pPr>
            <a:r>
              <a:rPr lang="en-US" sz="4400" b="1" baseline="30000" dirty="0"/>
              <a:t>3 </a:t>
            </a:r>
            <a:r>
              <a:rPr lang="en-US" sz="4400" b="1" dirty="0"/>
              <a:t>Who had his dwelling among the tombs; and no man could bind him, no, not with chains:</a:t>
            </a:r>
          </a:p>
        </p:txBody>
      </p:sp>
    </p:spTree>
    <p:extLst>
      <p:ext uri="{BB962C8B-B14F-4D97-AF65-F5344CB8AC3E}">
        <p14:creationId xmlns:p14="http://schemas.microsoft.com/office/powerpoint/2010/main" val="441923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457200" y="1295400"/>
            <a:ext cx="11277600" cy="5562600"/>
          </a:xfrm>
        </p:spPr>
        <p:txBody>
          <a:bodyPr>
            <a:noAutofit/>
          </a:bodyPr>
          <a:lstStyle/>
          <a:p>
            <a:pPr marL="118872" indent="0">
              <a:buNone/>
            </a:pPr>
            <a:r>
              <a:rPr lang="en-US" sz="4400" b="1" baseline="30000" dirty="0"/>
              <a:t>4 </a:t>
            </a:r>
            <a:r>
              <a:rPr lang="en-US" sz="4400" b="1" dirty="0"/>
              <a:t>Because that he had been often bound with fetters and chains, and the chains had been plucked asunder by him, and the fetters broken in pieces: neither could any man tame him.</a:t>
            </a:r>
          </a:p>
          <a:p>
            <a:pPr marL="118872" indent="0">
              <a:buNone/>
            </a:pPr>
            <a:r>
              <a:rPr lang="en-US" sz="4400" b="1" baseline="30000" dirty="0"/>
              <a:t>5 </a:t>
            </a:r>
            <a:r>
              <a:rPr lang="en-US" sz="4400" b="1" dirty="0"/>
              <a:t>And always, night and day, he was in the mountains, and in the tombs, crying, and cutting himself with stones.</a:t>
            </a:r>
          </a:p>
          <a:p>
            <a:pPr marL="118872" indent="0">
              <a:buNone/>
            </a:pPr>
            <a:endParaRPr lang="en-US" sz="4400" dirty="0"/>
          </a:p>
        </p:txBody>
      </p:sp>
    </p:spTree>
    <p:extLst>
      <p:ext uri="{BB962C8B-B14F-4D97-AF65-F5344CB8AC3E}">
        <p14:creationId xmlns:p14="http://schemas.microsoft.com/office/powerpoint/2010/main" val="483840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457200" y="1295400"/>
            <a:ext cx="11277600" cy="5562600"/>
          </a:xfrm>
        </p:spPr>
        <p:txBody>
          <a:bodyPr>
            <a:noAutofit/>
          </a:bodyPr>
          <a:lstStyle/>
          <a:p>
            <a:pPr marL="118872" indent="0">
              <a:buNone/>
            </a:pPr>
            <a:r>
              <a:rPr lang="en-US" sz="4400" b="1" baseline="30000" dirty="0"/>
              <a:t>6 </a:t>
            </a:r>
            <a:r>
              <a:rPr lang="en-US" sz="4400" b="1" dirty="0"/>
              <a:t>But when he saw Jesus afar off, he ran and worshipped him,</a:t>
            </a:r>
          </a:p>
          <a:p>
            <a:pPr marL="118872" indent="0">
              <a:buNone/>
            </a:pPr>
            <a:r>
              <a:rPr lang="en-US" sz="4400" b="1" baseline="30000" dirty="0"/>
              <a:t>7 </a:t>
            </a:r>
            <a:r>
              <a:rPr lang="en-US" sz="4400" b="1" dirty="0"/>
              <a:t>And cried with a loud voice, and said, What have I to do with thee, Jesus, thou Son of the most high God? I adjure thee by God, that thou torment me not.</a:t>
            </a:r>
          </a:p>
          <a:p>
            <a:pPr marL="118872" indent="0">
              <a:buNone/>
            </a:pPr>
            <a:r>
              <a:rPr lang="en-US" sz="4400" b="1" baseline="30000" dirty="0"/>
              <a:t>8 </a:t>
            </a:r>
            <a:r>
              <a:rPr lang="en-US" sz="4400" b="1" dirty="0"/>
              <a:t>For he said unto him, Come out of the man, thou unclean spirit.</a:t>
            </a:r>
          </a:p>
          <a:p>
            <a:pPr marL="118872" indent="0">
              <a:buNone/>
            </a:pPr>
            <a:endParaRPr lang="en-US" sz="4400" dirty="0"/>
          </a:p>
        </p:txBody>
      </p:sp>
    </p:spTree>
    <p:extLst>
      <p:ext uri="{BB962C8B-B14F-4D97-AF65-F5344CB8AC3E}">
        <p14:creationId xmlns:p14="http://schemas.microsoft.com/office/powerpoint/2010/main" val="2572397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457200" y="1371600"/>
            <a:ext cx="11277600" cy="5486400"/>
          </a:xfrm>
        </p:spPr>
        <p:txBody>
          <a:bodyPr>
            <a:noAutofit/>
          </a:bodyPr>
          <a:lstStyle/>
          <a:p>
            <a:pPr marL="118872" indent="0">
              <a:buNone/>
            </a:pPr>
            <a:r>
              <a:rPr lang="en-US" sz="4400" b="1" baseline="30000" dirty="0"/>
              <a:t>9 </a:t>
            </a:r>
            <a:r>
              <a:rPr lang="en-US" sz="4400" b="1" dirty="0"/>
              <a:t>And he asked him, What is thy name? And he answered, saying, My name is Legion: for we are many.</a:t>
            </a:r>
          </a:p>
          <a:p>
            <a:pPr marL="118872" indent="0">
              <a:buNone/>
            </a:pPr>
            <a:r>
              <a:rPr lang="en-US" sz="4400" b="1" baseline="30000" dirty="0"/>
              <a:t>10 </a:t>
            </a:r>
            <a:r>
              <a:rPr lang="en-US" sz="4400" b="1" dirty="0"/>
              <a:t>And he besought him much that he would not send them away out of the country.</a:t>
            </a:r>
          </a:p>
          <a:p>
            <a:pPr marL="118872" indent="0">
              <a:buNone/>
            </a:pPr>
            <a:r>
              <a:rPr lang="en-US" sz="4400" b="1" baseline="30000" dirty="0"/>
              <a:t>11 </a:t>
            </a:r>
            <a:r>
              <a:rPr lang="en-US" sz="4400" b="1" dirty="0"/>
              <a:t>Now there was there nigh unto the mountains a great herd of swine feeding.</a:t>
            </a:r>
          </a:p>
        </p:txBody>
      </p:sp>
    </p:spTree>
    <p:extLst>
      <p:ext uri="{BB962C8B-B14F-4D97-AF65-F5344CB8AC3E}">
        <p14:creationId xmlns:p14="http://schemas.microsoft.com/office/powerpoint/2010/main" val="1915769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457200" y="1295400"/>
            <a:ext cx="11277600" cy="5562600"/>
          </a:xfrm>
        </p:spPr>
        <p:txBody>
          <a:bodyPr>
            <a:noAutofit/>
          </a:bodyPr>
          <a:lstStyle/>
          <a:p>
            <a:pPr marL="118872" indent="0">
              <a:buNone/>
            </a:pPr>
            <a:r>
              <a:rPr lang="en-US" sz="4400" b="1" baseline="30000" dirty="0"/>
              <a:t>12 </a:t>
            </a:r>
            <a:r>
              <a:rPr lang="en-US" sz="4400" b="1" dirty="0"/>
              <a:t>And all the devils besought him, saying, Send us into the swine, that we may enter into them.</a:t>
            </a:r>
          </a:p>
          <a:p>
            <a:pPr marL="118872" indent="0">
              <a:buNone/>
            </a:pPr>
            <a:r>
              <a:rPr lang="en-US" sz="4400" b="1" baseline="30000" dirty="0"/>
              <a:t>13 </a:t>
            </a:r>
            <a:r>
              <a:rPr lang="en-US" sz="4400" b="1" dirty="0"/>
              <a:t>And forthwith Jesus gave them leave. And the unclean spirits went out, and entered into the swine: and the herd ran violently down a steep place into the sea, (they were about two thousand;) and were choked in the sea.</a:t>
            </a:r>
          </a:p>
        </p:txBody>
      </p:sp>
    </p:spTree>
    <p:extLst>
      <p:ext uri="{BB962C8B-B14F-4D97-AF65-F5344CB8AC3E}">
        <p14:creationId xmlns:p14="http://schemas.microsoft.com/office/powerpoint/2010/main" val="24937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457200" y="1524000"/>
            <a:ext cx="11277600" cy="5334000"/>
          </a:xfrm>
        </p:spPr>
        <p:txBody>
          <a:bodyPr>
            <a:noAutofit/>
          </a:bodyPr>
          <a:lstStyle/>
          <a:p>
            <a:pPr marL="118872" indent="0">
              <a:buNone/>
            </a:pPr>
            <a:r>
              <a:rPr lang="en-US" sz="4400" b="1" baseline="30000" dirty="0"/>
              <a:t>14 </a:t>
            </a:r>
            <a:r>
              <a:rPr lang="en-US" sz="4400" b="1" dirty="0"/>
              <a:t>And they that fed the swine fled, and told it in the city, and in the country. And they went out to see what it was that was done.</a:t>
            </a:r>
          </a:p>
          <a:p>
            <a:pPr marL="118872" indent="0">
              <a:buNone/>
            </a:pPr>
            <a:r>
              <a:rPr lang="en-US" sz="4400" b="1" baseline="30000" dirty="0"/>
              <a:t>15 </a:t>
            </a:r>
            <a:r>
              <a:rPr lang="en-US" sz="4400" b="1" dirty="0"/>
              <a:t>And they come to Jesus, and see him that was possessed with the devil, and had the legion, sitting, and clothed, and in his right mind: and they were afraid.</a:t>
            </a:r>
          </a:p>
        </p:txBody>
      </p:sp>
    </p:spTree>
    <p:extLst>
      <p:ext uri="{BB962C8B-B14F-4D97-AF65-F5344CB8AC3E}">
        <p14:creationId xmlns:p14="http://schemas.microsoft.com/office/powerpoint/2010/main" val="2220124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457200" y="1371600"/>
            <a:ext cx="11277600" cy="5486400"/>
          </a:xfrm>
        </p:spPr>
        <p:txBody>
          <a:bodyPr>
            <a:noAutofit/>
          </a:bodyPr>
          <a:lstStyle/>
          <a:p>
            <a:pPr marL="118872" indent="0">
              <a:buNone/>
            </a:pPr>
            <a:r>
              <a:rPr lang="en-US" sz="4400" b="1" baseline="30000" dirty="0"/>
              <a:t>16 </a:t>
            </a:r>
            <a:r>
              <a:rPr lang="en-US" sz="4400" b="1" dirty="0"/>
              <a:t>And they that saw it told them how it befell to him that was possessed with the devil, and also concerning the swine.</a:t>
            </a:r>
          </a:p>
          <a:p>
            <a:pPr marL="118872" indent="0">
              <a:buNone/>
            </a:pPr>
            <a:r>
              <a:rPr lang="en-US" sz="4400" b="1" baseline="30000" dirty="0"/>
              <a:t>17 </a:t>
            </a:r>
            <a:r>
              <a:rPr lang="en-US" sz="4400" b="1" dirty="0"/>
              <a:t>And they began to pray him to depart out of their coasts.</a:t>
            </a:r>
          </a:p>
          <a:p>
            <a:pPr marL="118872" indent="0">
              <a:buNone/>
            </a:pPr>
            <a:r>
              <a:rPr lang="en-US" sz="4400" b="1" baseline="30000" dirty="0"/>
              <a:t>18 </a:t>
            </a:r>
            <a:r>
              <a:rPr lang="en-US" sz="4400" b="1" dirty="0"/>
              <a:t>And when he was come into the ship, he that had been possessed with the devil prayed him that he might be with him.</a:t>
            </a:r>
          </a:p>
        </p:txBody>
      </p:sp>
    </p:spTree>
    <p:extLst>
      <p:ext uri="{BB962C8B-B14F-4D97-AF65-F5344CB8AC3E}">
        <p14:creationId xmlns:p14="http://schemas.microsoft.com/office/powerpoint/2010/main" val="3561517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457200" y="1524000"/>
            <a:ext cx="11277600" cy="5334000"/>
          </a:xfrm>
        </p:spPr>
        <p:txBody>
          <a:bodyPr>
            <a:noAutofit/>
          </a:bodyPr>
          <a:lstStyle/>
          <a:p>
            <a:pPr marL="118872" indent="0">
              <a:buNone/>
            </a:pPr>
            <a:r>
              <a:rPr lang="en-US" sz="4400" b="1" baseline="30000" dirty="0"/>
              <a:t>19 </a:t>
            </a:r>
            <a:r>
              <a:rPr lang="en-US" sz="4400" b="1" dirty="0"/>
              <a:t>Howbeit Jesus suffered him not, but saith unto him, Go home to thy friends, and tell them how great things the Lord hath done for thee, and hath had compassion on thee.</a:t>
            </a:r>
          </a:p>
          <a:p>
            <a:pPr marL="118872" indent="0">
              <a:buNone/>
            </a:pPr>
            <a:r>
              <a:rPr lang="en-US" sz="4400" b="1" baseline="30000" dirty="0"/>
              <a:t>20 </a:t>
            </a:r>
            <a:r>
              <a:rPr lang="en-US" sz="4400" b="1" dirty="0"/>
              <a:t>And he departed, and began to publish in Decapolis how great things Jesus had done for him: and all men did marvel.</a:t>
            </a:r>
          </a:p>
        </p:txBody>
      </p:sp>
    </p:spTree>
    <p:extLst>
      <p:ext uri="{BB962C8B-B14F-4D97-AF65-F5344CB8AC3E}">
        <p14:creationId xmlns:p14="http://schemas.microsoft.com/office/powerpoint/2010/main" val="31027572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524</TotalTime>
  <Words>693</Words>
  <Application>Microsoft Office PowerPoint</Application>
  <PresentationFormat>Widescreen</PresentationFormat>
  <Paragraphs>64</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Corbel</vt:lpstr>
      <vt:lpstr>Wingdings</vt:lpstr>
      <vt:lpstr>Wingdings 2</vt:lpstr>
      <vt:lpstr>Wingdings 3</vt:lpstr>
      <vt:lpstr>Module</vt:lpstr>
      <vt:lpstr>The Theology of the Demons What Demons Believe</vt:lpstr>
      <vt:lpstr>TEXT Mark 5:1-20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Picture of what Satan Can Do to Someone</vt:lpstr>
      <vt:lpstr>A Picture of what Society Can Do to Someone</vt:lpstr>
      <vt:lpstr>A Picture of what Jesus Can Do to Someone</vt:lpstr>
      <vt:lpstr>What the Demons Believe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Abudnant Life, It’s Contagious</dc:title>
  <dc:creator>SBC</dc:creator>
  <cp:lastModifiedBy>Summers Baptist Church</cp:lastModifiedBy>
  <cp:revision>82</cp:revision>
  <dcterms:created xsi:type="dcterms:W3CDTF">2011-08-21T02:12:59Z</dcterms:created>
  <dcterms:modified xsi:type="dcterms:W3CDTF">2020-06-14T15:21:26Z</dcterms:modified>
</cp:coreProperties>
</file>