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E94A0C-B4A4-4275-8F7C-4FF885752C17}" type="datetimeFigureOut">
              <a:rPr lang="en-US" smtClean="0"/>
              <a:pPr/>
              <a:t>01/10/2016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458200" cy="1828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Standing on the Promises of God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II Peter 1:1-4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Put God’s promises in context to gain their full </a:t>
            </a:r>
            <a:r>
              <a:rPr lang="en-US" b="1" i="1" dirty="0" smtClean="0"/>
              <a:t>meaning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Be  careful about claiming someone else’s </a:t>
            </a:r>
            <a:r>
              <a:rPr lang="en-US" b="1" i="1" dirty="0" smtClean="0"/>
              <a:t>promise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Be willing to accept all of God’s </a:t>
            </a:r>
            <a:r>
              <a:rPr lang="en-US" b="1" i="1" dirty="0" smtClean="0"/>
              <a:t>promises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The ultimate aim of God’s promises is to glorify </a:t>
            </a:r>
            <a:r>
              <a:rPr lang="en-US" b="1" i="1" dirty="0" smtClean="0"/>
              <a:t>himself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Some of God’s promises are conditional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Promises must be appropriated and applied by faith</a:t>
            </a:r>
          </a:p>
          <a:p>
            <a:endParaRPr lang="en-US" sz="1500" b="1" i="1" dirty="0" smtClean="0"/>
          </a:p>
          <a:p>
            <a:r>
              <a:rPr lang="en-US" b="1" i="1" dirty="0" smtClean="0"/>
              <a:t>Don’t lose hope 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/>
          <a:lstStyle/>
          <a:p>
            <a:r>
              <a:rPr lang="en-US" dirty="0" smtClean="0"/>
              <a:t>II Peter 1:1-4 (KJV)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en-US" sz="2600" dirty="0" smtClean="0"/>
              <a:t>Simon Peter, a servant and an apostle of Jesus Christ, to them that have obtained like precious faith with us through the righteousness of God and our </a:t>
            </a:r>
            <a:r>
              <a:rPr lang="en-US" sz="2600" dirty="0" err="1" smtClean="0"/>
              <a:t>Saviour</a:t>
            </a:r>
            <a:r>
              <a:rPr lang="en-US" sz="2600" dirty="0" smtClean="0"/>
              <a:t> Jesus Christ: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600" dirty="0" smtClean="0"/>
              <a:t>Grace </a:t>
            </a:r>
            <a:r>
              <a:rPr lang="en-US" sz="2600" dirty="0" smtClean="0"/>
              <a:t>and peace be multiplied unto you through the knowledge of God, and of Jesus our Lord,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600" dirty="0" smtClean="0"/>
              <a:t>According </a:t>
            </a:r>
            <a:r>
              <a:rPr lang="en-US" sz="2600" dirty="0" smtClean="0"/>
              <a:t>as his divine power hath given unto us all things that pertain unto life and godliness, through the knowledge of him that hath called us to glory and virtue: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600" dirty="0" smtClean="0"/>
              <a:t>Whereby </a:t>
            </a:r>
            <a:r>
              <a:rPr lang="en-US" sz="2600" dirty="0" smtClean="0"/>
              <a:t>are given unto us exceeding great and precious promises: that by these ye might be partakers of the divine nature, having escaped the corruption that is in the world through lust.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God’s Promises are Perfect </a:t>
            </a:r>
          </a:p>
          <a:p>
            <a:pPr>
              <a:buNone/>
            </a:pPr>
            <a:r>
              <a:rPr lang="en-US" b="1" i="1" dirty="0" smtClean="0"/>
              <a:t>  </a:t>
            </a:r>
            <a:r>
              <a:rPr lang="en-US" sz="3200" b="1" i="1" dirty="0" smtClean="0"/>
              <a:t>Believe Them vs. 3</a:t>
            </a:r>
          </a:p>
          <a:p>
            <a:endParaRPr lang="en-US" b="1" i="1" dirty="0" smtClean="0"/>
          </a:p>
          <a:p>
            <a:r>
              <a:rPr lang="en-US" sz="3600" b="1" i="1" dirty="0" smtClean="0"/>
              <a:t>God’s Promises are Powerful</a:t>
            </a:r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sz="3200" b="1" i="1" dirty="0" smtClean="0"/>
              <a:t>Utilize Them vs. 4a</a:t>
            </a:r>
          </a:p>
          <a:p>
            <a:endParaRPr lang="en-US" b="1" i="1" dirty="0" smtClean="0"/>
          </a:p>
          <a:p>
            <a:r>
              <a:rPr lang="en-US" sz="3600" b="1" i="1" dirty="0" smtClean="0"/>
              <a:t>God’s Promises are Precious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i="1" dirty="0" smtClean="0"/>
              <a:t> </a:t>
            </a:r>
            <a:r>
              <a:rPr lang="en-US" sz="3200" b="1" i="1" dirty="0" smtClean="0"/>
              <a:t>Appropriate Them vs. 4b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200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Standing on the Promises of God </vt:lpstr>
      <vt:lpstr>Slide 2</vt:lpstr>
      <vt:lpstr>II Peter 1:1-4 (KJV)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Is Not Final</dc:title>
  <dc:creator>Paul Young</dc:creator>
  <cp:lastModifiedBy>xeon</cp:lastModifiedBy>
  <cp:revision>12</cp:revision>
  <dcterms:created xsi:type="dcterms:W3CDTF">2010-07-25T03:46:06Z</dcterms:created>
  <dcterms:modified xsi:type="dcterms:W3CDTF">2016-01-10T15:54:45Z</dcterms:modified>
</cp:coreProperties>
</file>