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76" r:id="rId4"/>
    <p:sldId id="257" r:id="rId5"/>
    <p:sldId id="261" r:id="rId6"/>
    <p:sldId id="258" r:id="rId7"/>
    <p:sldId id="271" r:id="rId8"/>
    <p:sldId id="274" r:id="rId9"/>
    <p:sldId id="268" r:id="rId10"/>
    <p:sldId id="267" r:id="rId11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oillon" initials="RP" lastIdx="3" clrIdx="0">
    <p:extLst>
      <p:ext uri="{19B8F6BF-5375-455C-9EA6-DF929625EA0E}">
        <p15:presenceInfo xmlns:p15="http://schemas.microsoft.com/office/powerpoint/2012/main" userId="3b1b4a8c4f446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E7F19-C0A2-4860-BA80-4014C8348EB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E712D3D-FF8D-4B0E-A030-229C3BCA4EA6}">
      <dgm:prSet/>
      <dgm:spPr/>
      <dgm:t>
        <a:bodyPr/>
        <a:lstStyle/>
        <a:p>
          <a:pPr>
            <a:defRPr cap="all"/>
          </a:pPr>
          <a:r>
            <a:rPr lang="en-US" dirty="0"/>
            <a:t>Dopamine overload</a:t>
          </a:r>
        </a:p>
      </dgm:t>
    </dgm:pt>
    <dgm:pt modelId="{4D5B627B-3F7B-4D46-BA05-E8BD8F5E7D5F}" type="parTrans" cxnId="{D3E2734C-AE87-47EE-831F-BDD14B385A91}">
      <dgm:prSet/>
      <dgm:spPr/>
      <dgm:t>
        <a:bodyPr/>
        <a:lstStyle/>
        <a:p>
          <a:endParaRPr lang="en-US"/>
        </a:p>
      </dgm:t>
    </dgm:pt>
    <dgm:pt modelId="{B284FD46-C5B8-4F12-B82A-7D34A6344E3E}" type="sibTrans" cxnId="{D3E2734C-AE87-47EE-831F-BDD14B385A91}">
      <dgm:prSet/>
      <dgm:spPr/>
      <dgm:t>
        <a:bodyPr/>
        <a:lstStyle/>
        <a:p>
          <a:endParaRPr lang="en-US"/>
        </a:p>
      </dgm:t>
    </dgm:pt>
    <dgm:pt modelId="{4B63FF21-15FD-4B54-91E2-63210E1956AF}">
      <dgm:prSet/>
      <dgm:spPr/>
      <dgm:t>
        <a:bodyPr/>
        <a:lstStyle/>
        <a:p>
          <a:pPr>
            <a:defRPr cap="all"/>
          </a:pPr>
          <a:r>
            <a:rPr lang="en-US" dirty="0"/>
            <a:t>Reward System</a:t>
          </a:r>
        </a:p>
      </dgm:t>
    </dgm:pt>
    <dgm:pt modelId="{3FA91FD3-C4B5-4A50-8B0A-6B8CD26DB3C8}" type="parTrans" cxnId="{1188E853-F875-4A96-88B5-541CDDC88777}">
      <dgm:prSet/>
      <dgm:spPr/>
      <dgm:t>
        <a:bodyPr/>
        <a:lstStyle/>
        <a:p>
          <a:endParaRPr lang="en-US"/>
        </a:p>
      </dgm:t>
    </dgm:pt>
    <dgm:pt modelId="{1C24B66C-2127-42A0-80A1-D1A89ECE53BC}" type="sibTrans" cxnId="{1188E853-F875-4A96-88B5-541CDDC88777}">
      <dgm:prSet/>
      <dgm:spPr/>
      <dgm:t>
        <a:bodyPr/>
        <a:lstStyle/>
        <a:p>
          <a:endParaRPr lang="en-US"/>
        </a:p>
      </dgm:t>
    </dgm:pt>
    <dgm:pt modelId="{D9B5310E-0038-41F1-997B-BCA84CEBDE48}">
      <dgm:prSet/>
      <dgm:spPr/>
      <dgm:t>
        <a:bodyPr/>
        <a:lstStyle/>
        <a:p>
          <a:pPr>
            <a:defRPr cap="all"/>
          </a:pPr>
          <a:r>
            <a:rPr lang="en-US" dirty="0"/>
            <a:t>Triggers Stimulate Memory</a:t>
          </a:r>
        </a:p>
      </dgm:t>
    </dgm:pt>
    <dgm:pt modelId="{748C6B72-A94A-4FF6-8F76-AA6BE270C066}" type="parTrans" cxnId="{26D9FE81-0695-4CD3-AEE9-1FB4CD1ADC1E}">
      <dgm:prSet/>
      <dgm:spPr/>
      <dgm:t>
        <a:bodyPr/>
        <a:lstStyle/>
        <a:p>
          <a:endParaRPr lang="en-US"/>
        </a:p>
      </dgm:t>
    </dgm:pt>
    <dgm:pt modelId="{F13F92DF-A257-416B-86C0-498D765417A6}" type="sibTrans" cxnId="{26D9FE81-0695-4CD3-AEE9-1FB4CD1ADC1E}">
      <dgm:prSet/>
      <dgm:spPr/>
      <dgm:t>
        <a:bodyPr/>
        <a:lstStyle/>
        <a:p>
          <a:endParaRPr lang="en-US"/>
        </a:p>
      </dgm:t>
    </dgm:pt>
    <dgm:pt modelId="{1A33F520-2484-4599-818E-8721BF7DBDD9}">
      <dgm:prSet/>
      <dgm:spPr/>
      <dgm:t>
        <a:bodyPr/>
        <a:lstStyle/>
        <a:p>
          <a:pPr>
            <a:defRPr cap="all"/>
          </a:pPr>
          <a:r>
            <a:rPr lang="en-US" dirty="0"/>
            <a:t>Practical Exercise</a:t>
          </a:r>
        </a:p>
      </dgm:t>
    </dgm:pt>
    <dgm:pt modelId="{D4331C95-0971-46EA-867C-172F3735F369}" type="parTrans" cxnId="{5DA774B9-07F1-407B-9FEF-5155E8FF9482}">
      <dgm:prSet/>
      <dgm:spPr/>
      <dgm:t>
        <a:bodyPr/>
        <a:lstStyle/>
        <a:p>
          <a:endParaRPr lang="en-US"/>
        </a:p>
      </dgm:t>
    </dgm:pt>
    <dgm:pt modelId="{9BD3DA02-227D-44FD-B971-05666E3F0A38}" type="sibTrans" cxnId="{5DA774B9-07F1-407B-9FEF-5155E8FF9482}">
      <dgm:prSet/>
      <dgm:spPr/>
      <dgm:t>
        <a:bodyPr/>
        <a:lstStyle/>
        <a:p>
          <a:endParaRPr lang="en-US"/>
        </a:p>
      </dgm:t>
    </dgm:pt>
    <dgm:pt modelId="{572D2F9F-F0EF-4830-AF3F-B00BC76E2E56}">
      <dgm:prSet/>
      <dgm:spPr/>
      <dgm:t>
        <a:bodyPr/>
        <a:lstStyle/>
        <a:p>
          <a:pPr>
            <a:defRPr cap="all"/>
          </a:pPr>
          <a:r>
            <a:rPr lang="en-US" dirty="0"/>
            <a:t>Other Comorbidities</a:t>
          </a:r>
        </a:p>
      </dgm:t>
    </dgm:pt>
    <dgm:pt modelId="{44E27B71-D9C4-40F0-9749-7E935D0163D7}" type="parTrans" cxnId="{E675F466-5542-4F0A-BEC6-053AD11BE935}">
      <dgm:prSet/>
      <dgm:spPr/>
      <dgm:t>
        <a:bodyPr/>
        <a:lstStyle/>
        <a:p>
          <a:endParaRPr lang="en-US"/>
        </a:p>
      </dgm:t>
    </dgm:pt>
    <dgm:pt modelId="{094385A0-1A30-4B64-BBFD-E12D9AC3A6B7}" type="sibTrans" cxnId="{E675F466-5542-4F0A-BEC6-053AD11BE935}">
      <dgm:prSet/>
      <dgm:spPr/>
      <dgm:t>
        <a:bodyPr/>
        <a:lstStyle/>
        <a:p>
          <a:endParaRPr lang="en-US"/>
        </a:p>
      </dgm:t>
    </dgm:pt>
    <dgm:pt modelId="{2B15057D-FF76-4AF6-B416-96FABD247011}" type="pres">
      <dgm:prSet presAssocID="{C47E7F19-C0A2-4860-BA80-4014C8348EBF}" presName="root" presStyleCnt="0">
        <dgm:presLayoutVars>
          <dgm:dir/>
          <dgm:resizeHandles val="exact"/>
        </dgm:presLayoutVars>
      </dgm:prSet>
      <dgm:spPr/>
    </dgm:pt>
    <dgm:pt modelId="{300CCE06-F93B-40E3-85AB-C9FA8C174468}" type="pres">
      <dgm:prSet presAssocID="{6E712D3D-FF8D-4B0E-A030-229C3BCA4EA6}" presName="compNode" presStyleCnt="0"/>
      <dgm:spPr/>
    </dgm:pt>
    <dgm:pt modelId="{3C6432A1-2C5A-4D65-8E35-9BAC21AEDEE8}" type="pres">
      <dgm:prSet presAssocID="{6E712D3D-FF8D-4B0E-A030-229C3BCA4EA6}" presName="iconBgRect" presStyleLbl="bgShp" presStyleIdx="0" presStyleCnt="5"/>
      <dgm:spPr/>
    </dgm:pt>
    <dgm:pt modelId="{D6193081-56D4-45C5-8901-32BED278EC10}" type="pres">
      <dgm:prSet presAssocID="{6E712D3D-FF8D-4B0E-A030-229C3BCA4E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0F388A3-E9EF-4BAF-8802-B59C663F97C6}" type="pres">
      <dgm:prSet presAssocID="{6E712D3D-FF8D-4B0E-A030-229C3BCA4EA6}" presName="spaceRect" presStyleCnt="0"/>
      <dgm:spPr/>
    </dgm:pt>
    <dgm:pt modelId="{B4353CA1-04CF-4C90-90BE-9B9A637E904D}" type="pres">
      <dgm:prSet presAssocID="{6E712D3D-FF8D-4B0E-A030-229C3BCA4EA6}" presName="textRect" presStyleLbl="revTx" presStyleIdx="0" presStyleCnt="5">
        <dgm:presLayoutVars>
          <dgm:chMax val="1"/>
          <dgm:chPref val="1"/>
        </dgm:presLayoutVars>
      </dgm:prSet>
      <dgm:spPr/>
    </dgm:pt>
    <dgm:pt modelId="{2AAFA2D6-5F0A-4766-AC6F-1C9D57CA3A54}" type="pres">
      <dgm:prSet presAssocID="{B284FD46-C5B8-4F12-B82A-7D34A6344E3E}" presName="sibTrans" presStyleCnt="0"/>
      <dgm:spPr/>
    </dgm:pt>
    <dgm:pt modelId="{171B910B-EB21-4364-8739-BA3CFA52A3C7}" type="pres">
      <dgm:prSet presAssocID="{4B63FF21-15FD-4B54-91E2-63210E1956AF}" presName="compNode" presStyleCnt="0"/>
      <dgm:spPr/>
    </dgm:pt>
    <dgm:pt modelId="{8EEB2F66-522D-48E2-B294-A7FD6CF416FF}" type="pres">
      <dgm:prSet presAssocID="{4B63FF21-15FD-4B54-91E2-63210E1956AF}" presName="iconBgRect" presStyleLbl="bgShp" presStyleIdx="1" presStyleCnt="5"/>
      <dgm:spPr/>
    </dgm:pt>
    <dgm:pt modelId="{17949EDE-BF0E-46A5-92BC-B538D913E4D3}" type="pres">
      <dgm:prSet presAssocID="{4B63FF21-15FD-4B54-91E2-63210E1956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0572201-C8FB-4044-BA3E-27BC231C83AC}" type="pres">
      <dgm:prSet presAssocID="{4B63FF21-15FD-4B54-91E2-63210E1956AF}" presName="spaceRect" presStyleCnt="0"/>
      <dgm:spPr/>
    </dgm:pt>
    <dgm:pt modelId="{23C7F609-0962-41DB-B8B3-FB0A3417E229}" type="pres">
      <dgm:prSet presAssocID="{4B63FF21-15FD-4B54-91E2-63210E1956AF}" presName="textRect" presStyleLbl="revTx" presStyleIdx="1" presStyleCnt="5">
        <dgm:presLayoutVars>
          <dgm:chMax val="1"/>
          <dgm:chPref val="1"/>
        </dgm:presLayoutVars>
      </dgm:prSet>
      <dgm:spPr/>
    </dgm:pt>
    <dgm:pt modelId="{48D2515C-4B4D-408C-A8B7-570AB9ECB708}" type="pres">
      <dgm:prSet presAssocID="{1C24B66C-2127-42A0-80A1-D1A89ECE53BC}" presName="sibTrans" presStyleCnt="0"/>
      <dgm:spPr/>
    </dgm:pt>
    <dgm:pt modelId="{C405D5E2-2C3F-4CCE-8130-3DF1077C9DE9}" type="pres">
      <dgm:prSet presAssocID="{D9B5310E-0038-41F1-997B-BCA84CEBDE48}" presName="compNode" presStyleCnt="0"/>
      <dgm:spPr/>
    </dgm:pt>
    <dgm:pt modelId="{46005B16-E3D4-44EA-BFC3-047E1D2F6EC0}" type="pres">
      <dgm:prSet presAssocID="{D9B5310E-0038-41F1-997B-BCA84CEBDE48}" presName="iconBgRect" presStyleLbl="bgShp" presStyleIdx="2" presStyleCnt="5"/>
      <dgm:spPr/>
    </dgm:pt>
    <dgm:pt modelId="{39DC85E3-BDF0-43CA-B5EE-9A6F60BE40CE}" type="pres">
      <dgm:prSet presAssocID="{D9B5310E-0038-41F1-997B-BCA84CEBDE4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1CBC56E-BFF8-4568-8B05-24DBDE91DFB0}" type="pres">
      <dgm:prSet presAssocID="{D9B5310E-0038-41F1-997B-BCA84CEBDE48}" presName="spaceRect" presStyleCnt="0"/>
      <dgm:spPr/>
    </dgm:pt>
    <dgm:pt modelId="{4AC27709-E622-4615-A434-238CAD0A07B9}" type="pres">
      <dgm:prSet presAssocID="{D9B5310E-0038-41F1-997B-BCA84CEBDE48}" presName="textRect" presStyleLbl="revTx" presStyleIdx="2" presStyleCnt="5">
        <dgm:presLayoutVars>
          <dgm:chMax val="1"/>
          <dgm:chPref val="1"/>
        </dgm:presLayoutVars>
      </dgm:prSet>
      <dgm:spPr/>
    </dgm:pt>
    <dgm:pt modelId="{27CE1398-2F78-4C36-8FEC-BD78A03FD326}" type="pres">
      <dgm:prSet presAssocID="{F13F92DF-A257-416B-86C0-498D765417A6}" presName="sibTrans" presStyleCnt="0"/>
      <dgm:spPr/>
    </dgm:pt>
    <dgm:pt modelId="{024DDEED-4C06-4F97-9A1D-97804C4DF6B1}" type="pres">
      <dgm:prSet presAssocID="{1A33F520-2484-4599-818E-8721BF7DBDD9}" presName="compNode" presStyleCnt="0"/>
      <dgm:spPr/>
    </dgm:pt>
    <dgm:pt modelId="{90AF5326-61AB-4418-88EF-247F13DAF3E9}" type="pres">
      <dgm:prSet presAssocID="{1A33F520-2484-4599-818E-8721BF7DBDD9}" presName="iconBgRect" presStyleLbl="bgShp" presStyleIdx="3" presStyleCnt="5"/>
      <dgm:spPr/>
    </dgm:pt>
    <dgm:pt modelId="{AAA9049F-5971-4B9B-8745-5BE77944FB9B}" type="pres">
      <dgm:prSet presAssocID="{1A33F520-2484-4599-818E-8721BF7DBDD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23585D67-0649-4296-B321-5DB9C7C3182B}" type="pres">
      <dgm:prSet presAssocID="{1A33F520-2484-4599-818E-8721BF7DBDD9}" presName="spaceRect" presStyleCnt="0"/>
      <dgm:spPr/>
    </dgm:pt>
    <dgm:pt modelId="{FEC0767F-3955-4025-B8BC-35A73CEE6228}" type="pres">
      <dgm:prSet presAssocID="{1A33F520-2484-4599-818E-8721BF7DBDD9}" presName="textRect" presStyleLbl="revTx" presStyleIdx="3" presStyleCnt="5">
        <dgm:presLayoutVars>
          <dgm:chMax val="1"/>
          <dgm:chPref val="1"/>
        </dgm:presLayoutVars>
      </dgm:prSet>
      <dgm:spPr/>
    </dgm:pt>
    <dgm:pt modelId="{33A93EC2-EE02-4DBD-B4B3-4D2D4F104100}" type="pres">
      <dgm:prSet presAssocID="{9BD3DA02-227D-44FD-B971-05666E3F0A38}" presName="sibTrans" presStyleCnt="0"/>
      <dgm:spPr/>
    </dgm:pt>
    <dgm:pt modelId="{3E55DA53-D5FB-4637-8A61-DB872C29316C}" type="pres">
      <dgm:prSet presAssocID="{572D2F9F-F0EF-4830-AF3F-B00BC76E2E56}" presName="compNode" presStyleCnt="0"/>
      <dgm:spPr/>
    </dgm:pt>
    <dgm:pt modelId="{AF71A917-58A7-4890-B70E-8C5DB8EF861F}" type="pres">
      <dgm:prSet presAssocID="{572D2F9F-F0EF-4830-AF3F-B00BC76E2E56}" presName="iconBgRect" presStyleLbl="bgShp" presStyleIdx="4" presStyleCnt="5"/>
      <dgm:spPr/>
    </dgm:pt>
    <dgm:pt modelId="{221C8428-9D48-439F-A271-9BA0125C4202}" type="pres">
      <dgm:prSet presAssocID="{572D2F9F-F0EF-4830-AF3F-B00BC76E2E5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472C248-7DB0-4F6D-80E1-E31374479421}" type="pres">
      <dgm:prSet presAssocID="{572D2F9F-F0EF-4830-AF3F-B00BC76E2E56}" presName="spaceRect" presStyleCnt="0"/>
      <dgm:spPr/>
    </dgm:pt>
    <dgm:pt modelId="{3D5914C6-6A93-4DBC-B5DF-C8A19361BE84}" type="pres">
      <dgm:prSet presAssocID="{572D2F9F-F0EF-4830-AF3F-B00BC76E2E5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11D3613-1C84-4ABF-BD3B-6BDD7D004754}" type="presOf" srcId="{D9B5310E-0038-41F1-997B-BCA84CEBDE48}" destId="{4AC27709-E622-4615-A434-238CAD0A07B9}" srcOrd="0" destOrd="0" presId="urn:microsoft.com/office/officeart/2018/5/layout/IconCircleLabelList"/>
    <dgm:cxn modelId="{0DE99834-6B90-4E38-AAD8-C0F20DDBF660}" type="presOf" srcId="{C47E7F19-C0A2-4860-BA80-4014C8348EBF}" destId="{2B15057D-FF76-4AF6-B416-96FABD247011}" srcOrd="0" destOrd="0" presId="urn:microsoft.com/office/officeart/2018/5/layout/IconCircleLabelList"/>
    <dgm:cxn modelId="{E675F466-5542-4F0A-BEC6-053AD11BE935}" srcId="{C47E7F19-C0A2-4860-BA80-4014C8348EBF}" destId="{572D2F9F-F0EF-4830-AF3F-B00BC76E2E56}" srcOrd="4" destOrd="0" parTransId="{44E27B71-D9C4-40F0-9749-7E935D0163D7}" sibTransId="{094385A0-1A30-4B64-BBFD-E12D9AC3A6B7}"/>
    <dgm:cxn modelId="{D3E2734C-AE87-47EE-831F-BDD14B385A91}" srcId="{C47E7F19-C0A2-4860-BA80-4014C8348EBF}" destId="{6E712D3D-FF8D-4B0E-A030-229C3BCA4EA6}" srcOrd="0" destOrd="0" parTransId="{4D5B627B-3F7B-4D46-BA05-E8BD8F5E7D5F}" sibTransId="{B284FD46-C5B8-4F12-B82A-7D34A6344E3E}"/>
    <dgm:cxn modelId="{1188E853-F875-4A96-88B5-541CDDC88777}" srcId="{C47E7F19-C0A2-4860-BA80-4014C8348EBF}" destId="{4B63FF21-15FD-4B54-91E2-63210E1956AF}" srcOrd="1" destOrd="0" parTransId="{3FA91FD3-C4B5-4A50-8B0A-6B8CD26DB3C8}" sibTransId="{1C24B66C-2127-42A0-80A1-D1A89ECE53BC}"/>
    <dgm:cxn modelId="{DB3BD677-A268-4A56-849B-E240CF2CBCA9}" type="presOf" srcId="{6E712D3D-FF8D-4B0E-A030-229C3BCA4EA6}" destId="{B4353CA1-04CF-4C90-90BE-9B9A637E904D}" srcOrd="0" destOrd="0" presId="urn:microsoft.com/office/officeart/2018/5/layout/IconCircleLabelList"/>
    <dgm:cxn modelId="{26D9FE81-0695-4CD3-AEE9-1FB4CD1ADC1E}" srcId="{C47E7F19-C0A2-4860-BA80-4014C8348EBF}" destId="{D9B5310E-0038-41F1-997B-BCA84CEBDE48}" srcOrd="2" destOrd="0" parTransId="{748C6B72-A94A-4FF6-8F76-AA6BE270C066}" sibTransId="{F13F92DF-A257-416B-86C0-498D765417A6}"/>
    <dgm:cxn modelId="{F6DB1E8B-9F99-4875-AD39-0880E2D8798D}" type="presOf" srcId="{572D2F9F-F0EF-4830-AF3F-B00BC76E2E56}" destId="{3D5914C6-6A93-4DBC-B5DF-C8A19361BE84}" srcOrd="0" destOrd="0" presId="urn:microsoft.com/office/officeart/2018/5/layout/IconCircleLabelList"/>
    <dgm:cxn modelId="{5DA774B9-07F1-407B-9FEF-5155E8FF9482}" srcId="{C47E7F19-C0A2-4860-BA80-4014C8348EBF}" destId="{1A33F520-2484-4599-818E-8721BF7DBDD9}" srcOrd="3" destOrd="0" parTransId="{D4331C95-0971-46EA-867C-172F3735F369}" sibTransId="{9BD3DA02-227D-44FD-B971-05666E3F0A38}"/>
    <dgm:cxn modelId="{20FC83BE-6556-4F33-842C-57F36FD7C186}" type="presOf" srcId="{1A33F520-2484-4599-818E-8721BF7DBDD9}" destId="{FEC0767F-3955-4025-B8BC-35A73CEE6228}" srcOrd="0" destOrd="0" presId="urn:microsoft.com/office/officeart/2018/5/layout/IconCircleLabelList"/>
    <dgm:cxn modelId="{9E0A0BD0-F619-44A2-B22C-4E89EB7748A6}" type="presOf" srcId="{4B63FF21-15FD-4B54-91E2-63210E1956AF}" destId="{23C7F609-0962-41DB-B8B3-FB0A3417E229}" srcOrd="0" destOrd="0" presId="urn:microsoft.com/office/officeart/2018/5/layout/IconCircleLabelList"/>
    <dgm:cxn modelId="{2405E1CD-E809-45DB-A9C9-5D011F177E19}" type="presParOf" srcId="{2B15057D-FF76-4AF6-B416-96FABD247011}" destId="{300CCE06-F93B-40E3-85AB-C9FA8C174468}" srcOrd="0" destOrd="0" presId="urn:microsoft.com/office/officeart/2018/5/layout/IconCircleLabelList"/>
    <dgm:cxn modelId="{B57EA733-BB3E-48A0-926D-849C6B3A3C86}" type="presParOf" srcId="{300CCE06-F93B-40E3-85AB-C9FA8C174468}" destId="{3C6432A1-2C5A-4D65-8E35-9BAC21AEDEE8}" srcOrd="0" destOrd="0" presId="urn:microsoft.com/office/officeart/2018/5/layout/IconCircleLabelList"/>
    <dgm:cxn modelId="{6AA005B6-FC82-4D06-B1BB-E7CEB9361823}" type="presParOf" srcId="{300CCE06-F93B-40E3-85AB-C9FA8C174468}" destId="{D6193081-56D4-45C5-8901-32BED278EC10}" srcOrd="1" destOrd="0" presId="urn:microsoft.com/office/officeart/2018/5/layout/IconCircleLabelList"/>
    <dgm:cxn modelId="{B0761992-508B-490A-BE38-8AFE2F55C5E7}" type="presParOf" srcId="{300CCE06-F93B-40E3-85AB-C9FA8C174468}" destId="{E0F388A3-E9EF-4BAF-8802-B59C663F97C6}" srcOrd="2" destOrd="0" presId="urn:microsoft.com/office/officeart/2018/5/layout/IconCircleLabelList"/>
    <dgm:cxn modelId="{BD48B8AB-BBC9-4313-9E64-CBEB865C5F0C}" type="presParOf" srcId="{300CCE06-F93B-40E3-85AB-C9FA8C174468}" destId="{B4353CA1-04CF-4C90-90BE-9B9A637E904D}" srcOrd="3" destOrd="0" presId="urn:microsoft.com/office/officeart/2018/5/layout/IconCircleLabelList"/>
    <dgm:cxn modelId="{B9FD1FCD-1481-460A-99D6-59FC28B311DB}" type="presParOf" srcId="{2B15057D-FF76-4AF6-B416-96FABD247011}" destId="{2AAFA2D6-5F0A-4766-AC6F-1C9D57CA3A54}" srcOrd="1" destOrd="0" presId="urn:microsoft.com/office/officeart/2018/5/layout/IconCircleLabelList"/>
    <dgm:cxn modelId="{5124B90A-2B0E-4EB2-83A6-7A5F94E0EEA5}" type="presParOf" srcId="{2B15057D-FF76-4AF6-B416-96FABD247011}" destId="{171B910B-EB21-4364-8739-BA3CFA52A3C7}" srcOrd="2" destOrd="0" presId="urn:microsoft.com/office/officeart/2018/5/layout/IconCircleLabelList"/>
    <dgm:cxn modelId="{16E2591D-550D-4644-A15A-70EA639F4B28}" type="presParOf" srcId="{171B910B-EB21-4364-8739-BA3CFA52A3C7}" destId="{8EEB2F66-522D-48E2-B294-A7FD6CF416FF}" srcOrd="0" destOrd="0" presId="urn:microsoft.com/office/officeart/2018/5/layout/IconCircleLabelList"/>
    <dgm:cxn modelId="{83144FDB-EFF9-4248-8CD6-CC3FDF758181}" type="presParOf" srcId="{171B910B-EB21-4364-8739-BA3CFA52A3C7}" destId="{17949EDE-BF0E-46A5-92BC-B538D913E4D3}" srcOrd="1" destOrd="0" presId="urn:microsoft.com/office/officeart/2018/5/layout/IconCircleLabelList"/>
    <dgm:cxn modelId="{94F48ED1-92EA-40DD-9F9F-EB54F5594CD4}" type="presParOf" srcId="{171B910B-EB21-4364-8739-BA3CFA52A3C7}" destId="{30572201-C8FB-4044-BA3E-27BC231C83AC}" srcOrd="2" destOrd="0" presId="urn:microsoft.com/office/officeart/2018/5/layout/IconCircleLabelList"/>
    <dgm:cxn modelId="{EEA8E5EC-AB2B-46C5-A02C-A58E26C13A77}" type="presParOf" srcId="{171B910B-EB21-4364-8739-BA3CFA52A3C7}" destId="{23C7F609-0962-41DB-B8B3-FB0A3417E229}" srcOrd="3" destOrd="0" presId="urn:microsoft.com/office/officeart/2018/5/layout/IconCircleLabelList"/>
    <dgm:cxn modelId="{21A6195D-AE95-4E46-886F-CAC2EAB9BECF}" type="presParOf" srcId="{2B15057D-FF76-4AF6-B416-96FABD247011}" destId="{48D2515C-4B4D-408C-A8B7-570AB9ECB708}" srcOrd="3" destOrd="0" presId="urn:microsoft.com/office/officeart/2018/5/layout/IconCircleLabelList"/>
    <dgm:cxn modelId="{2AD0DE2D-266D-4B59-A124-F6FB20BDD729}" type="presParOf" srcId="{2B15057D-FF76-4AF6-B416-96FABD247011}" destId="{C405D5E2-2C3F-4CCE-8130-3DF1077C9DE9}" srcOrd="4" destOrd="0" presId="urn:microsoft.com/office/officeart/2018/5/layout/IconCircleLabelList"/>
    <dgm:cxn modelId="{AF33157C-BA3B-4C65-99BB-7BD83D315B0B}" type="presParOf" srcId="{C405D5E2-2C3F-4CCE-8130-3DF1077C9DE9}" destId="{46005B16-E3D4-44EA-BFC3-047E1D2F6EC0}" srcOrd="0" destOrd="0" presId="urn:microsoft.com/office/officeart/2018/5/layout/IconCircleLabelList"/>
    <dgm:cxn modelId="{12EC3E2E-63E5-4325-8470-A01215BDDE2C}" type="presParOf" srcId="{C405D5E2-2C3F-4CCE-8130-3DF1077C9DE9}" destId="{39DC85E3-BDF0-43CA-B5EE-9A6F60BE40CE}" srcOrd="1" destOrd="0" presId="urn:microsoft.com/office/officeart/2018/5/layout/IconCircleLabelList"/>
    <dgm:cxn modelId="{9B0F81AF-6C73-47EA-8F67-6A1FBCA7FE7A}" type="presParOf" srcId="{C405D5E2-2C3F-4CCE-8130-3DF1077C9DE9}" destId="{F1CBC56E-BFF8-4568-8B05-24DBDE91DFB0}" srcOrd="2" destOrd="0" presId="urn:microsoft.com/office/officeart/2018/5/layout/IconCircleLabelList"/>
    <dgm:cxn modelId="{54CFB564-8ADA-4CF8-AC4F-16E2C0E49AD1}" type="presParOf" srcId="{C405D5E2-2C3F-4CCE-8130-3DF1077C9DE9}" destId="{4AC27709-E622-4615-A434-238CAD0A07B9}" srcOrd="3" destOrd="0" presId="urn:microsoft.com/office/officeart/2018/5/layout/IconCircleLabelList"/>
    <dgm:cxn modelId="{CD919F27-2151-4370-BE8C-6D378FEC49ED}" type="presParOf" srcId="{2B15057D-FF76-4AF6-B416-96FABD247011}" destId="{27CE1398-2F78-4C36-8FEC-BD78A03FD326}" srcOrd="5" destOrd="0" presId="urn:microsoft.com/office/officeart/2018/5/layout/IconCircleLabelList"/>
    <dgm:cxn modelId="{3FB6EA4F-0144-4B0A-BEDC-9A475D950719}" type="presParOf" srcId="{2B15057D-FF76-4AF6-B416-96FABD247011}" destId="{024DDEED-4C06-4F97-9A1D-97804C4DF6B1}" srcOrd="6" destOrd="0" presId="urn:microsoft.com/office/officeart/2018/5/layout/IconCircleLabelList"/>
    <dgm:cxn modelId="{4FB558BF-232C-4F2F-93C3-19CF46A72BA8}" type="presParOf" srcId="{024DDEED-4C06-4F97-9A1D-97804C4DF6B1}" destId="{90AF5326-61AB-4418-88EF-247F13DAF3E9}" srcOrd="0" destOrd="0" presId="urn:microsoft.com/office/officeart/2018/5/layout/IconCircleLabelList"/>
    <dgm:cxn modelId="{F2D0EA1D-FBB4-47E9-BB0F-5A5CDA3C7746}" type="presParOf" srcId="{024DDEED-4C06-4F97-9A1D-97804C4DF6B1}" destId="{AAA9049F-5971-4B9B-8745-5BE77944FB9B}" srcOrd="1" destOrd="0" presId="urn:microsoft.com/office/officeart/2018/5/layout/IconCircleLabelList"/>
    <dgm:cxn modelId="{A226CEC2-1546-4F8A-A53A-756A5927CFDA}" type="presParOf" srcId="{024DDEED-4C06-4F97-9A1D-97804C4DF6B1}" destId="{23585D67-0649-4296-B321-5DB9C7C3182B}" srcOrd="2" destOrd="0" presId="urn:microsoft.com/office/officeart/2018/5/layout/IconCircleLabelList"/>
    <dgm:cxn modelId="{9F9E50A4-0B9D-40E3-931A-5005A903C0AF}" type="presParOf" srcId="{024DDEED-4C06-4F97-9A1D-97804C4DF6B1}" destId="{FEC0767F-3955-4025-B8BC-35A73CEE6228}" srcOrd="3" destOrd="0" presId="urn:microsoft.com/office/officeart/2018/5/layout/IconCircleLabelList"/>
    <dgm:cxn modelId="{52A3DE1B-0E35-4D84-87CC-E7A6028022A6}" type="presParOf" srcId="{2B15057D-FF76-4AF6-B416-96FABD247011}" destId="{33A93EC2-EE02-4DBD-B4B3-4D2D4F104100}" srcOrd="7" destOrd="0" presId="urn:microsoft.com/office/officeart/2018/5/layout/IconCircleLabelList"/>
    <dgm:cxn modelId="{9E0B294D-DCE4-43DD-8533-6EEC3A58C656}" type="presParOf" srcId="{2B15057D-FF76-4AF6-B416-96FABD247011}" destId="{3E55DA53-D5FB-4637-8A61-DB872C29316C}" srcOrd="8" destOrd="0" presId="urn:microsoft.com/office/officeart/2018/5/layout/IconCircleLabelList"/>
    <dgm:cxn modelId="{A23F601D-5596-4E65-98A9-50C8D22F7F43}" type="presParOf" srcId="{3E55DA53-D5FB-4637-8A61-DB872C29316C}" destId="{AF71A917-58A7-4890-B70E-8C5DB8EF861F}" srcOrd="0" destOrd="0" presId="urn:microsoft.com/office/officeart/2018/5/layout/IconCircleLabelList"/>
    <dgm:cxn modelId="{009EE7DF-189D-4CDB-92ED-29722752C4B4}" type="presParOf" srcId="{3E55DA53-D5FB-4637-8A61-DB872C29316C}" destId="{221C8428-9D48-439F-A271-9BA0125C4202}" srcOrd="1" destOrd="0" presId="urn:microsoft.com/office/officeart/2018/5/layout/IconCircleLabelList"/>
    <dgm:cxn modelId="{494FFB34-3047-44F8-9C06-7BCD855808D6}" type="presParOf" srcId="{3E55DA53-D5FB-4637-8A61-DB872C29316C}" destId="{D472C248-7DB0-4F6D-80E1-E31374479421}" srcOrd="2" destOrd="0" presId="urn:microsoft.com/office/officeart/2018/5/layout/IconCircleLabelList"/>
    <dgm:cxn modelId="{FCA7A8DB-2517-4D8F-9FAB-2F6C7237A157}" type="presParOf" srcId="{3E55DA53-D5FB-4637-8A61-DB872C29316C}" destId="{3D5914C6-6A93-4DBC-B5DF-C8A19361BE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E2FEA6-36D3-45C3-9B88-9FCD92E1E5FF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6D3040-2D50-4097-82EB-22D1561E3AA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1. Dopamine Overload</a:t>
          </a:r>
        </a:p>
      </dgm:t>
    </dgm:pt>
    <dgm:pt modelId="{29865DD3-2176-4E46-B698-9E6B536F692F}" type="parTrans" cxnId="{988B1877-4213-4F52-AB31-DAF1A6CEA652}">
      <dgm:prSet/>
      <dgm:spPr/>
      <dgm:t>
        <a:bodyPr/>
        <a:lstStyle/>
        <a:p>
          <a:endParaRPr lang="en-US"/>
        </a:p>
      </dgm:t>
    </dgm:pt>
    <dgm:pt modelId="{6C185C98-6705-4D08-9D9F-1E978F7E89BB}" type="sibTrans" cxnId="{988B1877-4213-4F52-AB31-DAF1A6CEA652}">
      <dgm:prSet/>
      <dgm:spPr/>
      <dgm:t>
        <a:bodyPr/>
        <a:lstStyle/>
        <a:p>
          <a:endParaRPr lang="en-US"/>
        </a:p>
      </dgm:t>
    </dgm:pt>
    <dgm:pt modelId="{66CDF48E-E666-4B60-ACD9-CA4070BCF90E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3. Triggers towards Memory</a:t>
          </a:r>
        </a:p>
      </dgm:t>
    </dgm:pt>
    <dgm:pt modelId="{DEA0E1D3-3F4D-45FB-BF80-BE0CCA0AB47A}" type="parTrans" cxnId="{94975043-6E51-485B-8B2A-E57FE731B34C}">
      <dgm:prSet/>
      <dgm:spPr/>
      <dgm:t>
        <a:bodyPr/>
        <a:lstStyle/>
        <a:p>
          <a:endParaRPr lang="en-US"/>
        </a:p>
      </dgm:t>
    </dgm:pt>
    <dgm:pt modelId="{B87753D6-A1DC-4D97-A549-091A5CE2AEA4}" type="sibTrans" cxnId="{94975043-6E51-485B-8B2A-E57FE731B34C}">
      <dgm:prSet/>
      <dgm:spPr/>
      <dgm:t>
        <a:bodyPr/>
        <a:lstStyle/>
        <a:p>
          <a:endParaRPr lang="en-US"/>
        </a:p>
      </dgm:t>
    </dgm:pt>
    <dgm:pt modelId="{DA34E7CA-E896-4A0A-ABFC-7F49636D31C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2. The Reward System</a:t>
          </a:r>
        </a:p>
      </dgm:t>
    </dgm:pt>
    <dgm:pt modelId="{862DED9E-466A-4CDC-8DB0-F3ABEAAC8AAF}" type="sibTrans" cxnId="{8AFC7B74-802E-4104-9CA0-373D7D29BD76}">
      <dgm:prSet/>
      <dgm:spPr/>
      <dgm:t>
        <a:bodyPr/>
        <a:lstStyle/>
        <a:p>
          <a:endParaRPr lang="en-US"/>
        </a:p>
      </dgm:t>
    </dgm:pt>
    <dgm:pt modelId="{EEB24A01-8B52-42CD-928F-8966396AD999}" type="parTrans" cxnId="{8AFC7B74-802E-4104-9CA0-373D7D29BD76}">
      <dgm:prSet/>
      <dgm:spPr/>
      <dgm:t>
        <a:bodyPr/>
        <a:lstStyle/>
        <a:p>
          <a:endParaRPr lang="en-US"/>
        </a:p>
      </dgm:t>
    </dgm:pt>
    <dgm:pt modelId="{90814A62-1167-4919-B371-53F77A112B91}" type="pres">
      <dgm:prSet presAssocID="{97E2FEA6-36D3-45C3-9B88-9FCD92E1E5FF}" presName="linear" presStyleCnt="0">
        <dgm:presLayoutVars>
          <dgm:animLvl val="lvl"/>
          <dgm:resizeHandles val="exact"/>
        </dgm:presLayoutVars>
      </dgm:prSet>
      <dgm:spPr/>
    </dgm:pt>
    <dgm:pt modelId="{589157F5-2A9C-4944-9F1D-7D492C166D7F}" type="pres">
      <dgm:prSet presAssocID="{9F6D3040-2D50-4097-82EB-22D1561E3AA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7E9132-BCB3-46CA-9803-B49889704E83}" type="pres">
      <dgm:prSet presAssocID="{6C185C98-6705-4D08-9D9F-1E978F7E89BB}" presName="spacer" presStyleCnt="0"/>
      <dgm:spPr/>
    </dgm:pt>
    <dgm:pt modelId="{836925DB-061E-4645-AE9D-9792E92DBE0E}" type="pres">
      <dgm:prSet presAssocID="{DA34E7CA-E896-4A0A-ABFC-7F49636D31CF}" presName="parentText" presStyleLbl="node1" presStyleIdx="1" presStyleCnt="3" custLinFactNeighborX="-732" custLinFactNeighborY="63221">
        <dgm:presLayoutVars>
          <dgm:chMax val="0"/>
          <dgm:bulletEnabled val="1"/>
        </dgm:presLayoutVars>
      </dgm:prSet>
      <dgm:spPr/>
    </dgm:pt>
    <dgm:pt modelId="{E6E369F9-F211-434F-AF5C-141BD7AE2D10}" type="pres">
      <dgm:prSet presAssocID="{862DED9E-466A-4CDC-8DB0-F3ABEAAC8AAF}" presName="spacer" presStyleCnt="0"/>
      <dgm:spPr/>
    </dgm:pt>
    <dgm:pt modelId="{A5C9357E-F415-4980-A0F6-FBF268679559}" type="pres">
      <dgm:prSet presAssocID="{66CDF48E-E666-4B60-ACD9-CA4070BCF90E}" presName="parentText" presStyleLbl="node1" presStyleIdx="2" presStyleCnt="3" custLinFactNeighborX="-732" custLinFactNeighborY="18111">
        <dgm:presLayoutVars>
          <dgm:chMax val="0"/>
          <dgm:bulletEnabled val="1"/>
        </dgm:presLayoutVars>
      </dgm:prSet>
      <dgm:spPr/>
    </dgm:pt>
  </dgm:ptLst>
  <dgm:cxnLst>
    <dgm:cxn modelId="{8A11AF5D-9033-40D5-BC13-12F2E61845E3}" type="presOf" srcId="{9F6D3040-2D50-4097-82EB-22D1561E3AAF}" destId="{589157F5-2A9C-4944-9F1D-7D492C166D7F}" srcOrd="0" destOrd="0" presId="urn:microsoft.com/office/officeart/2005/8/layout/vList2"/>
    <dgm:cxn modelId="{94975043-6E51-485B-8B2A-E57FE731B34C}" srcId="{97E2FEA6-36D3-45C3-9B88-9FCD92E1E5FF}" destId="{66CDF48E-E666-4B60-ACD9-CA4070BCF90E}" srcOrd="2" destOrd="0" parTransId="{DEA0E1D3-3F4D-45FB-BF80-BE0CCA0AB47A}" sibTransId="{B87753D6-A1DC-4D97-A549-091A5CE2AEA4}"/>
    <dgm:cxn modelId="{ADB8EC47-6CF3-4EBA-8BAE-F6B36E22873C}" type="presOf" srcId="{97E2FEA6-36D3-45C3-9B88-9FCD92E1E5FF}" destId="{90814A62-1167-4919-B371-53F77A112B91}" srcOrd="0" destOrd="0" presId="urn:microsoft.com/office/officeart/2005/8/layout/vList2"/>
    <dgm:cxn modelId="{8AFC7B74-802E-4104-9CA0-373D7D29BD76}" srcId="{97E2FEA6-36D3-45C3-9B88-9FCD92E1E5FF}" destId="{DA34E7CA-E896-4A0A-ABFC-7F49636D31CF}" srcOrd="1" destOrd="0" parTransId="{EEB24A01-8B52-42CD-928F-8966396AD999}" sibTransId="{862DED9E-466A-4CDC-8DB0-F3ABEAAC8AAF}"/>
    <dgm:cxn modelId="{988B1877-4213-4F52-AB31-DAF1A6CEA652}" srcId="{97E2FEA6-36D3-45C3-9B88-9FCD92E1E5FF}" destId="{9F6D3040-2D50-4097-82EB-22D1561E3AAF}" srcOrd="0" destOrd="0" parTransId="{29865DD3-2176-4E46-B698-9E6B536F692F}" sibTransId="{6C185C98-6705-4D08-9D9F-1E978F7E89BB}"/>
    <dgm:cxn modelId="{7BC1AF93-CD04-4DFC-8CE8-A73BF0D556F4}" type="presOf" srcId="{DA34E7CA-E896-4A0A-ABFC-7F49636D31CF}" destId="{836925DB-061E-4645-AE9D-9792E92DBE0E}" srcOrd="0" destOrd="0" presId="urn:microsoft.com/office/officeart/2005/8/layout/vList2"/>
    <dgm:cxn modelId="{E1A9BEE7-7D6C-40AC-99CE-8194049F0557}" type="presOf" srcId="{66CDF48E-E666-4B60-ACD9-CA4070BCF90E}" destId="{A5C9357E-F415-4980-A0F6-FBF268679559}" srcOrd="0" destOrd="0" presId="urn:microsoft.com/office/officeart/2005/8/layout/vList2"/>
    <dgm:cxn modelId="{BB9B0144-34E7-4BAF-B426-50E47B2DD1C8}" type="presParOf" srcId="{90814A62-1167-4919-B371-53F77A112B91}" destId="{589157F5-2A9C-4944-9F1D-7D492C166D7F}" srcOrd="0" destOrd="0" presId="urn:microsoft.com/office/officeart/2005/8/layout/vList2"/>
    <dgm:cxn modelId="{A14C8530-0BBE-4A9C-8BCB-5896BD59D829}" type="presParOf" srcId="{90814A62-1167-4919-B371-53F77A112B91}" destId="{CA7E9132-BCB3-46CA-9803-B49889704E83}" srcOrd="1" destOrd="0" presId="urn:microsoft.com/office/officeart/2005/8/layout/vList2"/>
    <dgm:cxn modelId="{90D8AAE1-023C-4564-BA0C-6A74756402A8}" type="presParOf" srcId="{90814A62-1167-4919-B371-53F77A112B91}" destId="{836925DB-061E-4645-AE9D-9792E92DBE0E}" srcOrd="2" destOrd="0" presId="urn:microsoft.com/office/officeart/2005/8/layout/vList2"/>
    <dgm:cxn modelId="{82293425-EF6F-45BD-88AF-B76508561F9A}" type="presParOf" srcId="{90814A62-1167-4919-B371-53F77A112B91}" destId="{E6E369F9-F211-434F-AF5C-141BD7AE2D10}" srcOrd="3" destOrd="0" presId="urn:microsoft.com/office/officeart/2005/8/layout/vList2"/>
    <dgm:cxn modelId="{F74B1BB1-B1EC-42E6-8259-6D9D38CA5649}" type="presParOf" srcId="{90814A62-1167-4919-B371-53F77A112B91}" destId="{A5C9357E-F415-4980-A0F6-FBF26867955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AD28E8-BA3A-43DC-8ED5-3B7450C37F3E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5FA6942-2CB3-499D-B334-C1F0E277F00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By completing the worksheets a family can better understand how Dopamine Overload occurs,  what causes the reward system to enact behavior, the role triggers play in the reward system as a part of memory. </a:t>
          </a:r>
        </a:p>
        <a:p>
          <a:r>
            <a:rPr lang="en-US" b="1" dirty="0">
              <a:solidFill>
                <a:schemeClr val="tx1"/>
              </a:solidFill>
            </a:rPr>
            <a:t>  </a:t>
          </a:r>
          <a:endParaRPr lang="en-US" b="1" dirty="0"/>
        </a:p>
      </dgm:t>
    </dgm:pt>
    <dgm:pt modelId="{446E95D3-A453-4A23-9C17-5EE1EDB92CDB}" type="parTrans" cxnId="{A3B8C08D-ACB8-45F0-9DEB-D80BA942E36B}">
      <dgm:prSet/>
      <dgm:spPr/>
      <dgm:t>
        <a:bodyPr/>
        <a:lstStyle/>
        <a:p>
          <a:endParaRPr lang="en-US"/>
        </a:p>
      </dgm:t>
    </dgm:pt>
    <dgm:pt modelId="{302834F3-F229-4703-BF5C-BB67F868821D}" type="sibTrans" cxnId="{A3B8C08D-ACB8-45F0-9DEB-D80BA942E36B}">
      <dgm:prSet/>
      <dgm:spPr/>
      <dgm:t>
        <a:bodyPr/>
        <a:lstStyle/>
        <a:p>
          <a:endParaRPr lang="en-US"/>
        </a:p>
      </dgm:t>
    </dgm:pt>
    <dgm:pt modelId="{58CC506E-5DBE-4071-A837-79CEC7CBB12D}">
      <dgm:prSet/>
      <dgm:spPr/>
      <dgm:t>
        <a:bodyPr/>
        <a:lstStyle/>
        <a:p>
          <a:r>
            <a:rPr lang="en-US" b="1" dirty="0"/>
            <a:t>By taking this information and meeting with a family therapist or drug addiction counselor the family members can better understand how what they are doing in the family dynamic and with their relationships have a direct impact on the neuronal system of their loved one. </a:t>
          </a:r>
        </a:p>
        <a:p>
          <a:r>
            <a:rPr lang="en-US" b="1" dirty="0"/>
            <a:t>Using this information with others outside the family can also assist them in a more productive interaction and relationship with your loved one.   </a:t>
          </a:r>
        </a:p>
      </dgm:t>
    </dgm:pt>
    <dgm:pt modelId="{B5A0758F-7896-4284-B0B6-236584E53619}" type="parTrans" cxnId="{CAC7D3BE-B18C-4EE9-A142-C97ECDA52AC6}">
      <dgm:prSet/>
      <dgm:spPr/>
      <dgm:t>
        <a:bodyPr/>
        <a:lstStyle/>
        <a:p>
          <a:endParaRPr lang="en-US"/>
        </a:p>
      </dgm:t>
    </dgm:pt>
    <dgm:pt modelId="{B605EB9A-A178-4999-A6AC-F5698721C7E7}" type="sibTrans" cxnId="{CAC7D3BE-B18C-4EE9-A142-C97ECDA52AC6}">
      <dgm:prSet/>
      <dgm:spPr/>
      <dgm:t>
        <a:bodyPr/>
        <a:lstStyle/>
        <a:p>
          <a:endParaRPr lang="en-US"/>
        </a:p>
      </dgm:t>
    </dgm:pt>
    <dgm:pt modelId="{F4DE559B-9277-40B0-9922-78F58CB17561}">
      <dgm:prSet/>
      <dgm:spPr/>
      <dgm:t>
        <a:bodyPr/>
        <a:lstStyle/>
        <a:p>
          <a:endParaRPr lang="en-US" dirty="0"/>
        </a:p>
      </dgm:t>
    </dgm:pt>
    <dgm:pt modelId="{1DD12EC0-FEEA-4070-88A8-A7C3DF1E4DC6}" type="parTrans" cxnId="{DB9D9F1C-77C1-471E-BA6D-21A098FA6887}">
      <dgm:prSet/>
      <dgm:spPr/>
      <dgm:t>
        <a:bodyPr/>
        <a:lstStyle/>
        <a:p>
          <a:endParaRPr lang="en-US"/>
        </a:p>
      </dgm:t>
    </dgm:pt>
    <dgm:pt modelId="{8B36C3FF-7972-4F48-BA15-9E347DE5EE59}" type="sibTrans" cxnId="{DB9D9F1C-77C1-471E-BA6D-21A098FA6887}">
      <dgm:prSet/>
      <dgm:spPr/>
      <dgm:t>
        <a:bodyPr/>
        <a:lstStyle/>
        <a:p>
          <a:endParaRPr lang="en-US"/>
        </a:p>
      </dgm:t>
    </dgm:pt>
    <dgm:pt modelId="{3A52C78E-2861-45E9-8FC3-3F6FBE49EDDA}" type="pres">
      <dgm:prSet presAssocID="{06AD28E8-BA3A-43DC-8ED5-3B7450C37F3E}" presName="vert0" presStyleCnt="0">
        <dgm:presLayoutVars>
          <dgm:dir/>
          <dgm:animOne val="branch"/>
          <dgm:animLvl val="lvl"/>
        </dgm:presLayoutVars>
      </dgm:prSet>
      <dgm:spPr/>
    </dgm:pt>
    <dgm:pt modelId="{B300FCC6-5960-4456-976C-8BC425AA5904}" type="pres">
      <dgm:prSet presAssocID="{05FA6942-2CB3-499D-B334-C1F0E277F008}" presName="thickLine" presStyleLbl="alignNode1" presStyleIdx="0" presStyleCnt="3"/>
      <dgm:spPr/>
    </dgm:pt>
    <dgm:pt modelId="{66F1A8C6-C1A6-4281-AC85-AD88E60A7566}" type="pres">
      <dgm:prSet presAssocID="{05FA6942-2CB3-499D-B334-C1F0E277F008}" presName="horz1" presStyleCnt="0"/>
      <dgm:spPr/>
    </dgm:pt>
    <dgm:pt modelId="{B03C24E3-9A36-4B13-B51C-CF9440885301}" type="pres">
      <dgm:prSet presAssocID="{05FA6942-2CB3-499D-B334-C1F0E277F008}" presName="tx1" presStyleLbl="revTx" presStyleIdx="0" presStyleCnt="3"/>
      <dgm:spPr/>
    </dgm:pt>
    <dgm:pt modelId="{B8840E9B-4F73-45D4-9313-D70EE4DD3F4F}" type="pres">
      <dgm:prSet presAssocID="{05FA6942-2CB3-499D-B334-C1F0E277F008}" presName="vert1" presStyleCnt="0"/>
      <dgm:spPr/>
    </dgm:pt>
    <dgm:pt modelId="{C2923080-99D4-4292-B06B-076B54E01ADF}" type="pres">
      <dgm:prSet presAssocID="{58CC506E-5DBE-4071-A837-79CEC7CBB12D}" presName="thickLine" presStyleLbl="alignNode1" presStyleIdx="1" presStyleCnt="3"/>
      <dgm:spPr/>
    </dgm:pt>
    <dgm:pt modelId="{372B4E61-9541-40C4-BDBE-A99AE9B9CD7A}" type="pres">
      <dgm:prSet presAssocID="{58CC506E-5DBE-4071-A837-79CEC7CBB12D}" presName="horz1" presStyleCnt="0"/>
      <dgm:spPr/>
    </dgm:pt>
    <dgm:pt modelId="{2E7D7CD7-6160-4B98-85A3-F7AFFA544266}" type="pres">
      <dgm:prSet presAssocID="{58CC506E-5DBE-4071-A837-79CEC7CBB12D}" presName="tx1" presStyleLbl="revTx" presStyleIdx="1" presStyleCnt="3" custScaleY="165056"/>
      <dgm:spPr/>
    </dgm:pt>
    <dgm:pt modelId="{656B772D-5C56-4B25-8C88-9BAF5F1A04DA}" type="pres">
      <dgm:prSet presAssocID="{58CC506E-5DBE-4071-A837-79CEC7CBB12D}" presName="vert1" presStyleCnt="0"/>
      <dgm:spPr/>
    </dgm:pt>
    <dgm:pt modelId="{02F15B21-3F49-4522-B138-9277CFBD5854}" type="pres">
      <dgm:prSet presAssocID="{F4DE559B-9277-40B0-9922-78F58CB17561}" presName="thickLine" presStyleLbl="alignNode1" presStyleIdx="2" presStyleCnt="3"/>
      <dgm:spPr/>
    </dgm:pt>
    <dgm:pt modelId="{600F7934-DF58-4514-8A17-FA507A14F21E}" type="pres">
      <dgm:prSet presAssocID="{F4DE559B-9277-40B0-9922-78F58CB17561}" presName="horz1" presStyleCnt="0"/>
      <dgm:spPr/>
    </dgm:pt>
    <dgm:pt modelId="{D46B8937-0BFA-4023-AD33-6DBCAF97753D}" type="pres">
      <dgm:prSet presAssocID="{F4DE559B-9277-40B0-9922-78F58CB17561}" presName="tx1" presStyleLbl="revTx" presStyleIdx="2" presStyleCnt="3"/>
      <dgm:spPr/>
    </dgm:pt>
    <dgm:pt modelId="{EE64207B-3B8A-426E-BB27-62C58D0A6690}" type="pres">
      <dgm:prSet presAssocID="{F4DE559B-9277-40B0-9922-78F58CB17561}" presName="vert1" presStyleCnt="0"/>
      <dgm:spPr/>
    </dgm:pt>
  </dgm:ptLst>
  <dgm:cxnLst>
    <dgm:cxn modelId="{DB9D9F1C-77C1-471E-BA6D-21A098FA6887}" srcId="{06AD28E8-BA3A-43DC-8ED5-3B7450C37F3E}" destId="{F4DE559B-9277-40B0-9922-78F58CB17561}" srcOrd="2" destOrd="0" parTransId="{1DD12EC0-FEEA-4070-88A8-A7C3DF1E4DC6}" sibTransId="{8B36C3FF-7972-4F48-BA15-9E347DE5EE59}"/>
    <dgm:cxn modelId="{92503779-3F6C-4E3A-8811-EDDAED7E4C5D}" type="presOf" srcId="{05FA6942-2CB3-499D-B334-C1F0E277F008}" destId="{B03C24E3-9A36-4B13-B51C-CF9440885301}" srcOrd="0" destOrd="0" presId="urn:microsoft.com/office/officeart/2008/layout/LinedList"/>
    <dgm:cxn modelId="{A3B8C08D-ACB8-45F0-9DEB-D80BA942E36B}" srcId="{06AD28E8-BA3A-43DC-8ED5-3B7450C37F3E}" destId="{05FA6942-2CB3-499D-B334-C1F0E277F008}" srcOrd="0" destOrd="0" parTransId="{446E95D3-A453-4A23-9C17-5EE1EDB92CDB}" sibTransId="{302834F3-F229-4703-BF5C-BB67F868821D}"/>
    <dgm:cxn modelId="{655F439C-0EC8-4621-AE70-CDCE790C1402}" type="presOf" srcId="{F4DE559B-9277-40B0-9922-78F58CB17561}" destId="{D46B8937-0BFA-4023-AD33-6DBCAF97753D}" srcOrd="0" destOrd="0" presId="urn:microsoft.com/office/officeart/2008/layout/LinedList"/>
    <dgm:cxn modelId="{CAC7D3BE-B18C-4EE9-A142-C97ECDA52AC6}" srcId="{06AD28E8-BA3A-43DC-8ED5-3B7450C37F3E}" destId="{58CC506E-5DBE-4071-A837-79CEC7CBB12D}" srcOrd="1" destOrd="0" parTransId="{B5A0758F-7896-4284-B0B6-236584E53619}" sibTransId="{B605EB9A-A178-4999-A6AC-F5698721C7E7}"/>
    <dgm:cxn modelId="{EB987CCB-F19A-4BCD-A71D-29E7EB05AB54}" type="presOf" srcId="{58CC506E-5DBE-4071-A837-79CEC7CBB12D}" destId="{2E7D7CD7-6160-4B98-85A3-F7AFFA544266}" srcOrd="0" destOrd="0" presId="urn:microsoft.com/office/officeart/2008/layout/LinedList"/>
    <dgm:cxn modelId="{A2ACAEEF-D2B6-4FDC-B4A1-9E79B5C25F1B}" type="presOf" srcId="{06AD28E8-BA3A-43DC-8ED5-3B7450C37F3E}" destId="{3A52C78E-2861-45E9-8FC3-3F6FBE49EDDA}" srcOrd="0" destOrd="0" presId="urn:microsoft.com/office/officeart/2008/layout/LinedList"/>
    <dgm:cxn modelId="{AE82EC40-C9B9-4AB7-824C-6FB18F700F7C}" type="presParOf" srcId="{3A52C78E-2861-45E9-8FC3-3F6FBE49EDDA}" destId="{B300FCC6-5960-4456-976C-8BC425AA5904}" srcOrd="0" destOrd="0" presId="urn:microsoft.com/office/officeart/2008/layout/LinedList"/>
    <dgm:cxn modelId="{A425C229-149F-4E4B-A13F-014FDAD7191F}" type="presParOf" srcId="{3A52C78E-2861-45E9-8FC3-3F6FBE49EDDA}" destId="{66F1A8C6-C1A6-4281-AC85-AD88E60A7566}" srcOrd="1" destOrd="0" presId="urn:microsoft.com/office/officeart/2008/layout/LinedList"/>
    <dgm:cxn modelId="{42CC3CAE-29B6-46B6-8738-02A3960485AD}" type="presParOf" srcId="{66F1A8C6-C1A6-4281-AC85-AD88E60A7566}" destId="{B03C24E3-9A36-4B13-B51C-CF9440885301}" srcOrd="0" destOrd="0" presId="urn:microsoft.com/office/officeart/2008/layout/LinedList"/>
    <dgm:cxn modelId="{838BE745-60E6-47B4-93C7-4624F6751F85}" type="presParOf" srcId="{66F1A8C6-C1A6-4281-AC85-AD88E60A7566}" destId="{B8840E9B-4F73-45D4-9313-D70EE4DD3F4F}" srcOrd="1" destOrd="0" presId="urn:microsoft.com/office/officeart/2008/layout/LinedList"/>
    <dgm:cxn modelId="{8B527301-127F-4EE3-8DDD-251DF0E3B8C6}" type="presParOf" srcId="{3A52C78E-2861-45E9-8FC3-3F6FBE49EDDA}" destId="{C2923080-99D4-4292-B06B-076B54E01ADF}" srcOrd="2" destOrd="0" presId="urn:microsoft.com/office/officeart/2008/layout/LinedList"/>
    <dgm:cxn modelId="{95BDAF00-FC3D-4F93-9077-78AF0F1354AF}" type="presParOf" srcId="{3A52C78E-2861-45E9-8FC3-3F6FBE49EDDA}" destId="{372B4E61-9541-40C4-BDBE-A99AE9B9CD7A}" srcOrd="3" destOrd="0" presId="urn:microsoft.com/office/officeart/2008/layout/LinedList"/>
    <dgm:cxn modelId="{D434B3B9-7F56-49A4-BA45-877A398C5FFA}" type="presParOf" srcId="{372B4E61-9541-40C4-BDBE-A99AE9B9CD7A}" destId="{2E7D7CD7-6160-4B98-85A3-F7AFFA544266}" srcOrd="0" destOrd="0" presId="urn:microsoft.com/office/officeart/2008/layout/LinedList"/>
    <dgm:cxn modelId="{CED7DB8F-04EB-488E-9CD7-B0993D5A93B3}" type="presParOf" srcId="{372B4E61-9541-40C4-BDBE-A99AE9B9CD7A}" destId="{656B772D-5C56-4B25-8C88-9BAF5F1A04DA}" srcOrd="1" destOrd="0" presId="urn:microsoft.com/office/officeart/2008/layout/LinedList"/>
    <dgm:cxn modelId="{F59272F1-F818-49AE-B1D4-C8E1267A6F25}" type="presParOf" srcId="{3A52C78E-2861-45E9-8FC3-3F6FBE49EDDA}" destId="{02F15B21-3F49-4522-B138-9277CFBD5854}" srcOrd="4" destOrd="0" presId="urn:microsoft.com/office/officeart/2008/layout/LinedList"/>
    <dgm:cxn modelId="{11855FC4-51A0-4563-884A-E35AB7CAF15F}" type="presParOf" srcId="{3A52C78E-2861-45E9-8FC3-3F6FBE49EDDA}" destId="{600F7934-DF58-4514-8A17-FA507A14F21E}" srcOrd="5" destOrd="0" presId="urn:microsoft.com/office/officeart/2008/layout/LinedList"/>
    <dgm:cxn modelId="{A6755969-C2A4-4B17-96EB-E21E3ACC3F7E}" type="presParOf" srcId="{600F7934-DF58-4514-8A17-FA507A14F21E}" destId="{D46B8937-0BFA-4023-AD33-6DBCAF97753D}" srcOrd="0" destOrd="0" presId="urn:microsoft.com/office/officeart/2008/layout/LinedList"/>
    <dgm:cxn modelId="{82A3D107-C279-46B4-9612-F1B6B7245347}" type="presParOf" srcId="{600F7934-DF58-4514-8A17-FA507A14F21E}" destId="{EE64207B-3B8A-426E-BB27-62C58D0A66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32A1-2C5A-4D65-8E35-9BAC21AEDEE8}">
      <dsp:nvSpPr>
        <dsp:cNvPr id="0" name=""/>
        <dsp:cNvSpPr/>
      </dsp:nvSpPr>
      <dsp:spPr>
        <a:xfrm>
          <a:off x="457995" y="40053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93081-56D4-45C5-8901-32BED278EC10}">
      <dsp:nvSpPr>
        <dsp:cNvPr id="0" name=""/>
        <dsp:cNvSpPr/>
      </dsp:nvSpPr>
      <dsp:spPr>
        <a:xfrm>
          <a:off x="691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53CA1-04CF-4C90-90BE-9B9A637E904D}">
      <dsp:nvSpPr>
        <dsp:cNvPr id="0" name=""/>
        <dsp:cNvSpPr/>
      </dsp:nvSpPr>
      <dsp:spPr>
        <a:xfrm>
          <a:off x="106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Dopamine overload</a:t>
          </a:r>
        </a:p>
      </dsp:txBody>
      <dsp:txXfrm>
        <a:off x="106995" y="1840532"/>
        <a:ext cx="1800000" cy="720000"/>
      </dsp:txXfrm>
    </dsp:sp>
    <dsp:sp modelId="{8EEB2F66-522D-48E2-B294-A7FD6CF416FF}">
      <dsp:nvSpPr>
        <dsp:cNvPr id="0" name=""/>
        <dsp:cNvSpPr/>
      </dsp:nvSpPr>
      <dsp:spPr>
        <a:xfrm>
          <a:off x="2572995" y="40053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49EDE-BF0E-46A5-92BC-B538D913E4D3}">
      <dsp:nvSpPr>
        <dsp:cNvPr id="0" name=""/>
        <dsp:cNvSpPr/>
      </dsp:nvSpPr>
      <dsp:spPr>
        <a:xfrm>
          <a:off x="2806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7F609-0962-41DB-B8B3-FB0A3417E229}">
      <dsp:nvSpPr>
        <dsp:cNvPr id="0" name=""/>
        <dsp:cNvSpPr/>
      </dsp:nvSpPr>
      <dsp:spPr>
        <a:xfrm>
          <a:off x="2221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Reward System</a:t>
          </a:r>
        </a:p>
      </dsp:txBody>
      <dsp:txXfrm>
        <a:off x="2221995" y="1840532"/>
        <a:ext cx="1800000" cy="720000"/>
      </dsp:txXfrm>
    </dsp:sp>
    <dsp:sp modelId="{46005B16-E3D4-44EA-BFC3-047E1D2F6EC0}">
      <dsp:nvSpPr>
        <dsp:cNvPr id="0" name=""/>
        <dsp:cNvSpPr/>
      </dsp:nvSpPr>
      <dsp:spPr>
        <a:xfrm>
          <a:off x="4687996" y="40053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C85E3-BDF0-43CA-B5EE-9A6F60BE40CE}">
      <dsp:nvSpPr>
        <dsp:cNvPr id="0" name=""/>
        <dsp:cNvSpPr/>
      </dsp:nvSpPr>
      <dsp:spPr>
        <a:xfrm>
          <a:off x="4921996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27709-E622-4615-A434-238CAD0A07B9}">
      <dsp:nvSpPr>
        <dsp:cNvPr id="0" name=""/>
        <dsp:cNvSpPr/>
      </dsp:nvSpPr>
      <dsp:spPr>
        <a:xfrm>
          <a:off x="4336996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Triggers Stimulate Memory</a:t>
          </a:r>
        </a:p>
      </dsp:txBody>
      <dsp:txXfrm>
        <a:off x="4336996" y="1840532"/>
        <a:ext cx="1800000" cy="720000"/>
      </dsp:txXfrm>
    </dsp:sp>
    <dsp:sp modelId="{90AF5326-61AB-4418-88EF-247F13DAF3E9}">
      <dsp:nvSpPr>
        <dsp:cNvPr id="0" name=""/>
        <dsp:cNvSpPr/>
      </dsp:nvSpPr>
      <dsp:spPr>
        <a:xfrm>
          <a:off x="1515495" y="301053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9049F-5971-4B9B-8745-5BE77944FB9B}">
      <dsp:nvSpPr>
        <dsp:cNvPr id="0" name=""/>
        <dsp:cNvSpPr/>
      </dsp:nvSpPr>
      <dsp:spPr>
        <a:xfrm>
          <a:off x="1749495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0767F-3955-4025-B8BC-35A73CEE6228}">
      <dsp:nvSpPr>
        <dsp:cNvPr id="0" name=""/>
        <dsp:cNvSpPr/>
      </dsp:nvSpPr>
      <dsp:spPr>
        <a:xfrm>
          <a:off x="1164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Practical Exercise</a:t>
          </a:r>
        </a:p>
      </dsp:txBody>
      <dsp:txXfrm>
        <a:off x="1164495" y="4450532"/>
        <a:ext cx="1800000" cy="720000"/>
      </dsp:txXfrm>
    </dsp:sp>
    <dsp:sp modelId="{AF71A917-58A7-4890-B70E-8C5DB8EF861F}">
      <dsp:nvSpPr>
        <dsp:cNvPr id="0" name=""/>
        <dsp:cNvSpPr/>
      </dsp:nvSpPr>
      <dsp:spPr>
        <a:xfrm>
          <a:off x="3630496" y="301053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C8428-9D48-439F-A271-9BA0125C4202}">
      <dsp:nvSpPr>
        <dsp:cNvPr id="0" name=""/>
        <dsp:cNvSpPr/>
      </dsp:nvSpPr>
      <dsp:spPr>
        <a:xfrm>
          <a:off x="3864496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914C6-6A93-4DBC-B5DF-C8A19361BE84}">
      <dsp:nvSpPr>
        <dsp:cNvPr id="0" name=""/>
        <dsp:cNvSpPr/>
      </dsp:nvSpPr>
      <dsp:spPr>
        <a:xfrm>
          <a:off x="3279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Other Comorbidities</a:t>
          </a:r>
        </a:p>
      </dsp:txBody>
      <dsp:txXfrm>
        <a:off x="3279495" y="4450532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157F5-2A9C-4944-9F1D-7D492C166D7F}">
      <dsp:nvSpPr>
        <dsp:cNvPr id="0" name=""/>
        <dsp:cNvSpPr/>
      </dsp:nvSpPr>
      <dsp:spPr>
        <a:xfrm>
          <a:off x="0" y="20144"/>
          <a:ext cx="6234514" cy="16707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>
              <a:solidFill>
                <a:schemeClr val="bg1"/>
              </a:solidFill>
            </a:rPr>
            <a:t>1. Dopamine Overload</a:t>
          </a:r>
        </a:p>
      </dsp:txBody>
      <dsp:txXfrm>
        <a:off x="81560" y="101704"/>
        <a:ext cx="6071394" cy="1507639"/>
      </dsp:txXfrm>
    </dsp:sp>
    <dsp:sp modelId="{836925DB-061E-4645-AE9D-9792E92DBE0E}">
      <dsp:nvSpPr>
        <dsp:cNvPr id="0" name=""/>
        <dsp:cNvSpPr/>
      </dsp:nvSpPr>
      <dsp:spPr>
        <a:xfrm>
          <a:off x="0" y="1888336"/>
          <a:ext cx="6234514" cy="1670759"/>
        </a:xfrm>
        <a:prstGeom prst="roundRect">
          <a:avLst/>
        </a:prstGeom>
        <a:gradFill rotWithShape="0">
          <a:gsLst>
            <a:gs pos="0">
              <a:schemeClr val="accent5">
                <a:hueOff val="689210"/>
                <a:satOff val="7227"/>
                <a:lumOff val="-588"/>
                <a:alphaOff val="0"/>
                <a:tint val="96000"/>
                <a:lumMod val="104000"/>
              </a:schemeClr>
            </a:gs>
            <a:gs pos="100000">
              <a:schemeClr val="accent5">
                <a:hueOff val="689210"/>
                <a:satOff val="7227"/>
                <a:lumOff val="-588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>
              <a:solidFill>
                <a:schemeClr val="bg1"/>
              </a:solidFill>
            </a:rPr>
            <a:t>2. The Reward System</a:t>
          </a:r>
        </a:p>
      </dsp:txBody>
      <dsp:txXfrm>
        <a:off x="81560" y="1969896"/>
        <a:ext cx="6071394" cy="1507639"/>
      </dsp:txXfrm>
    </dsp:sp>
    <dsp:sp modelId="{A5C9357E-F415-4980-A0F6-FBF268679559}">
      <dsp:nvSpPr>
        <dsp:cNvPr id="0" name=""/>
        <dsp:cNvSpPr/>
      </dsp:nvSpPr>
      <dsp:spPr>
        <a:xfrm>
          <a:off x="0" y="3623728"/>
          <a:ext cx="6234514" cy="1670759"/>
        </a:xfrm>
        <a:prstGeom prst="roundRect">
          <a:avLst/>
        </a:prstGeom>
        <a:gradFill rotWithShape="0">
          <a:gsLst>
            <a:gs pos="0">
              <a:schemeClr val="accent5">
                <a:hueOff val="1378421"/>
                <a:satOff val="14455"/>
                <a:lumOff val="-1175"/>
                <a:alphaOff val="0"/>
                <a:tint val="96000"/>
                <a:lumMod val="104000"/>
              </a:schemeClr>
            </a:gs>
            <a:gs pos="100000">
              <a:schemeClr val="accent5">
                <a:hueOff val="1378421"/>
                <a:satOff val="14455"/>
                <a:lumOff val="-1175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>
              <a:solidFill>
                <a:schemeClr val="bg1"/>
              </a:solidFill>
            </a:rPr>
            <a:t>3. Triggers towards Memory</a:t>
          </a:r>
        </a:p>
      </dsp:txBody>
      <dsp:txXfrm>
        <a:off x="81560" y="3705288"/>
        <a:ext cx="6071394" cy="1507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0FCC6-5960-4456-976C-8BC425AA5904}">
      <dsp:nvSpPr>
        <dsp:cNvPr id="0" name=""/>
        <dsp:cNvSpPr/>
      </dsp:nvSpPr>
      <dsp:spPr>
        <a:xfrm>
          <a:off x="0" y="29"/>
          <a:ext cx="9906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3C24E3-9A36-4B13-B51C-CF9440885301}">
      <dsp:nvSpPr>
        <dsp:cNvPr id="0" name=""/>
        <dsp:cNvSpPr/>
      </dsp:nvSpPr>
      <dsp:spPr>
        <a:xfrm>
          <a:off x="0" y="29"/>
          <a:ext cx="9906000" cy="927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By completing the worksheets a family can better understand how Dopamine Overload occurs,  what causes the reward system to enact behavior, the role triggers play in the reward system as a part of memory.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  </a:t>
          </a:r>
          <a:endParaRPr lang="en-US" sz="1400" b="1" kern="1200" dirty="0"/>
        </a:p>
      </dsp:txBody>
      <dsp:txXfrm>
        <a:off x="0" y="29"/>
        <a:ext cx="9906000" cy="927906"/>
      </dsp:txXfrm>
    </dsp:sp>
    <dsp:sp modelId="{C2923080-99D4-4292-B06B-076B54E01ADF}">
      <dsp:nvSpPr>
        <dsp:cNvPr id="0" name=""/>
        <dsp:cNvSpPr/>
      </dsp:nvSpPr>
      <dsp:spPr>
        <a:xfrm>
          <a:off x="0" y="927935"/>
          <a:ext cx="9906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7D7CD7-6160-4B98-85A3-F7AFFA544266}">
      <dsp:nvSpPr>
        <dsp:cNvPr id="0" name=""/>
        <dsp:cNvSpPr/>
      </dsp:nvSpPr>
      <dsp:spPr>
        <a:xfrm>
          <a:off x="0" y="927935"/>
          <a:ext cx="9896326" cy="1531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By taking this information and meeting with a family therapist or drug addiction counselor the family members can better understand how what they are doing in the family dynamic and with their relationships have a direct impact on the neuronal system of their loved one.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Using this information with others outside the family can also assist them in a more productive interaction and relationship with your loved one.   </a:t>
          </a:r>
        </a:p>
      </dsp:txBody>
      <dsp:txXfrm>
        <a:off x="0" y="927935"/>
        <a:ext cx="9896326" cy="1531564"/>
      </dsp:txXfrm>
    </dsp:sp>
    <dsp:sp modelId="{02F15B21-3F49-4522-B138-9277CFBD5854}">
      <dsp:nvSpPr>
        <dsp:cNvPr id="0" name=""/>
        <dsp:cNvSpPr/>
      </dsp:nvSpPr>
      <dsp:spPr>
        <a:xfrm>
          <a:off x="0" y="2459500"/>
          <a:ext cx="99060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6B8937-0BFA-4023-AD33-6DBCAF97753D}">
      <dsp:nvSpPr>
        <dsp:cNvPr id="0" name=""/>
        <dsp:cNvSpPr/>
      </dsp:nvSpPr>
      <dsp:spPr>
        <a:xfrm>
          <a:off x="0" y="2459500"/>
          <a:ext cx="9906000" cy="927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0" y="2459500"/>
        <a:ext cx="9906000" cy="927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FD90A76-9BA7-4B6C-AD4F-31EBE95117C2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00708B0-0118-42EE-99AF-3328F6FD4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/>
              <a:t>The family Solution Finder has 32 1.5hr seminars coving all the issues a family will likely face in their journey. The family can view these in the monthly meeting or at home. Each issues require a family plan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5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The SP~ARK’s Program is a self-administered faith development program that has three steps. 	</a:t>
            </a:r>
          </a:p>
          <a:p>
            <a:pPr marL="469682" indent="-469682">
              <a:buAutoNum type="arabicPeriod"/>
            </a:pPr>
            <a:r>
              <a:rPr lang="en-US" sz="2500" dirty="0"/>
              <a:t>Self evaluation</a:t>
            </a:r>
          </a:p>
          <a:p>
            <a:pPr marL="469682" indent="-469682">
              <a:buAutoNum type="arabicPeriod"/>
            </a:pPr>
            <a:r>
              <a:rPr lang="en-US" sz="2500" dirty="0"/>
              <a:t>Scoring and identify faith practices strengths and weaknesses.</a:t>
            </a:r>
          </a:p>
          <a:p>
            <a:pPr marL="469682" indent="-469682">
              <a:buAutoNum type="arabicPeriod"/>
            </a:pPr>
            <a:r>
              <a:rPr lang="en-US" sz="2500" dirty="0"/>
              <a:t>Plan of Action for self directed learning. </a:t>
            </a:r>
          </a:p>
          <a:p>
            <a:pPr marL="469682" indent="-469682">
              <a:buAutoNum type="arabicPeriod"/>
            </a:pP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6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00" dirty="0"/>
              <a:t>We will first look at the structure of the entire workbook.</a:t>
            </a:r>
          </a:p>
          <a:p>
            <a:r>
              <a:rPr lang="en-US" sz="3300" dirty="0"/>
              <a:t>The go into the purposeful driven ministry, then all three programs.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8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iesimpactedbyopioids.com/" TargetMode="External"/><Relationship Id="rId2" Type="http://schemas.openxmlformats.org/officeDocument/2006/relationships/hyperlink" Target="mailto:Familiesimpactedbyopioids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bfs_man/5880851895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xHNxmJv2bQ?feature=oembe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5.jpe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2.xml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3.xml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qXmOb_fuN4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s://pixabay.com/photos/rocks-stacked-stones-balance-857339/" TargetMode="Externa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FA4EB-4A03-4C2B-9B67-7819743A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/>
              <a:t>Substance Use Disorder is a Brain Disease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0F298-3844-4748-840E-D015713E6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The Family Solution Finder Learning Seminars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E2FAC0-C5ED-424D-B33A-64026400F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119" y="762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3A37-0CC5-4088-B65D-DDF2187E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4090-4C95-4596-A509-6EDCE73D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Roy </a:t>
            </a:r>
            <a:r>
              <a:rPr lang="en-US" dirty="0" err="1"/>
              <a:t>Poillon</a:t>
            </a:r>
            <a:r>
              <a:rPr lang="en-US" dirty="0"/>
              <a:t> Executive Director/Founder</a:t>
            </a:r>
          </a:p>
          <a:p>
            <a:pPr lvl="1"/>
            <a:r>
              <a:rPr lang="en-US" dirty="0"/>
              <a:t>Office: 440.385.7605  Mobile: 814.722.8946</a:t>
            </a:r>
          </a:p>
          <a:p>
            <a:pPr lvl="1"/>
            <a:r>
              <a:rPr lang="en-US" dirty="0">
                <a:hlinkClick r:id="rId2"/>
              </a:rPr>
              <a:t>Familiesimpactedbyopioids@gmail.com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www.Familiesimpactedbyopioids.com</a:t>
            </a:r>
            <a:endParaRPr lang="en-US" dirty="0"/>
          </a:p>
          <a:p>
            <a:pPr lvl="1"/>
            <a:r>
              <a:rPr lang="en-US" dirty="0"/>
              <a:t>LinkedIn Roy Poillon</a:t>
            </a:r>
          </a:p>
          <a:p>
            <a:pPr lvl="1"/>
            <a:r>
              <a:rPr lang="en-US" dirty="0"/>
              <a:t>Facebook: </a:t>
            </a:r>
            <a:r>
              <a:rPr lang="en-US" dirty="0" err="1"/>
              <a:t>Familiesimpactedbyopioids</a:t>
            </a:r>
            <a:r>
              <a:rPr lang="en-US" dirty="0"/>
              <a:t>  public group</a:t>
            </a:r>
          </a:p>
          <a:p>
            <a:pPr lvl="1"/>
            <a:r>
              <a:rPr lang="en-US" dirty="0"/>
              <a:t>Instagram: Families Impacted by Opioids 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ALWAYS SEEK THE ADVICE OF A PROFESSIONAL THERAPIEST BEFORE ACTING ON ANY PART OF THE INFORAMTION PROVIDED IN THESE PROGRAMS.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E553-D21F-49A4-B825-64A3AB40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Substance use disorder is a brain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C760-E8B4-48C3-9DF6-75130682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Being in Balance means Everyone contributes to support the family’s ability to function.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This is a difficult time of coming to the truth in what the fact this condition of our loved one is a disease of the brain. 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What we want is for them to WILL their way out of this, and that is not happening.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F74938-BA37-4F7C-9633-030CD639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30994" y="969199"/>
            <a:ext cx="6916633" cy="45995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A43A9B-6827-4BF4-9871-4B029EC19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192" y="152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Mechanism of Drug Addiction in the Brain, Animation.">
            <a:hlinkClick r:id="" action="ppaction://media"/>
            <a:extLst>
              <a:ext uri="{FF2B5EF4-FFF2-40B4-BE49-F238E27FC236}">
                <a16:creationId xmlns:a16="http://schemas.microsoft.com/office/drawing/2014/main" id="{C48B9C6B-07BE-45DB-95E0-DBA70B13DC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C561-589D-4149-A8F0-E593CA78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Program Overview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BE662-8168-4D00-A390-68E71629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2F29B-BBEF-4120-BD1A-73904CDA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157BB-2207-4221-859A-7DB1E0909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26738D-827A-46AF-86AD-D331282EE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778401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657689C7-5A5C-4FA8-955F-CE0220382D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6988" y="1419725"/>
            <a:ext cx="3753853" cy="37538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E7AA11-A487-4866-BD60-A68EB1274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674" y="33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A341-1858-4822-AD10-58CF7364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8"/>
            <a:ext cx="3029313" cy="4598481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Three Primary points in this brain disease which the Family needs to understand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089DED-64B2-4427-BD4F-A7B6B283A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F3252C-02E7-4CC4-BF1D-2EF2A7876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355C98C-11B6-4AF3-A4C8-1AF58E3F9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C8F160-A582-4311-AD39-A3E1E2519E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194632"/>
              </p:ext>
            </p:extLst>
          </p:nvPr>
        </p:nvGraphicFramePr>
        <p:xfrm>
          <a:off x="5054375" y="914401"/>
          <a:ext cx="6234514" cy="529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DD624C-04EE-4E0A-B642-4BDD6C358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4907" y="26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FA246-B18B-4CBA-B93D-9B4CB5BB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br>
              <a:rPr lang="en-US" b="1" dirty="0"/>
            </a:br>
            <a:r>
              <a:rPr lang="en-US" b="1" dirty="0"/>
              <a:t>How to use this information 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17887F-909F-467D-9711-A4E55CC52E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6385260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78BFAC-259F-4813-8839-6E69C1382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9681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Misunderstanding dopamine: Why the language of addiction matters | Cyrus McCandless | TEDxPortsmouth">
            <a:hlinkClick r:id="" action="ppaction://media"/>
            <a:extLst>
              <a:ext uri="{FF2B5EF4-FFF2-40B4-BE49-F238E27FC236}">
                <a16:creationId xmlns:a16="http://schemas.microsoft.com/office/drawing/2014/main" id="{E16F6BF6-388A-4734-B033-04E1028CD2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DC0B3-4B31-4B76-88A3-08844741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This Learning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BDCB6-DE4A-42EF-920D-339745CFD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781300"/>
            <a:ext cx="9905998" cy="3124201"/>
          </a:xfrm>
        </p:spPr>
        <p:txBody>
          <a:bodyPr/>
          <a:lstStyle/>
          <a:p>
            <a:r>
              <a:rPr lang="en-US" dirty="0"/>
              <a:t>What did you learn ?</a:t>
            </a:r>
          </a:p>
          <a:p>
            <a:r>
              <a:rPr lang="en-US" dirty="0"/>
              <a:t>How will you use it ?</a:t>
            </a:r>
          </a:p>
        </p:txBody>
      </p:sp>
      <p:pic>
        <p:nvPicPr>
          <p:cNvPr id="6" name="Picture 5" descr="A picture containing outdoor, grass, ware, chain&#10;&#10;Description automatically generated">
            <a:extLst>
              <a:ext uri="{FF2B5EF4-FFF2-40B4-BE49-F238E27FC236}">
                <a16:creationId xmlns:a16="http://schemas.microsoft.com/office/drawing/2014/main" id="{28846DB7-49EB-47F7-A229-629D99CF5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49314" y="2759242"/>
            <a:ext cx="4019774" cy="30106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967955-DADF-4C11-8CCA-C375093AC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413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1468-F6FA-421C-B46C-398A904C5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338" y="584789"/>
            <a:ext cx="8676222" cy="1630327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5CBDA-09ED-44B1-B9B7-C38AD9D22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509284"/>
            <a:ext cx="8676222" cy="3121495"/>
          </a:xfrm>
        </p:spPr>
        <p:txBody>
          <a:bodyPr>
            <a:normAutofit/>
          </a:bodyPr>
          <a:lstStyle/>
          <a:p>
            <a:r>
              <a:rPr lang="en-US" dirty="0"/>
              <a:t>Different Types of Family Therapy</a:t>
            </a:r>
          </a:p>
          <a:p>
            <a:r>
              <a:rPr lang="en-US" dirty="0"/>
              <a:t>Matching the family needs with the best fit for family therapy </a:t>
            </a:r>
          </a:p>
          <a:p>
            <a:r>
              <a:rPr lang="en-US" dirty="0"/>
              <a:t>Considering the top Choices for your family needs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Complete a “</a:t>
            </a:r>
            <a:r>
              <a:rPr lang="en-US" b="1" dirty="0"/>
              <a:t>Responding to A Family Issue”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ABDBC7-7F54-445F-88A6-B0E340D25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212" y="141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453</Words>
  <Application>Microsoft Office PowerPoint</Application>
  <PresentationFormat>Widescreen</PresentationFormat>
  <Paragraphs>51</Paragraphs>
  <Slides>10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Mesh</vt:lpstr>
      <vt:lpstr>Substance Use Disorder is a Brain Disease </vt:lpstr>
      <vt:lpstr>Substance use disorder is a brain disease</vt:lpstr>
      <vt:lpstr>PowerPoint Presentation</vt:lpstr>
      <vt:lpstr>Program Overview </vt:lpstr>
      <vt:lpstr>Three Primary points in this brain disease which the Family needs to understand</vt:lpstr>
      <vt:lpstr> How to use this information ?</vt:lpstr>
      <vt:lpstr>PowerPoint Presentation</vt:lpstr>
      <vt:lpstr> This Learning Sessions</vt:lpstr>
      <vt:lpstr>Conclusion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Childhood Trauma in the family system</dc:title>
  <dc:creator>Roy Poillon</dc:creator>
  <cp:lastModifiedBy>Roy Poillon</cp:lastModifiedBy>
  <cp:revision>33</cp:revision>
  <dcterms:created xsi:type="dcterms:W3CDTF">2020-04-21T16:13:09Z</dcterms:created>
  <dcterms:modified xsi:type="dcterms:W3CDTF">2020-05-07T14:00:04Z</dcterms:modified>
</cp:coreProperties>
</file>