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73" r:id="rId5"/>
    <p:sldId id="274" r:id="rId6"/>
    <p:sldId id="269" r:id="rId7"/>
    <p:sldId id="271" r:id="rId8"/>
    <p:sldId id="27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7" autoAdjust="0"/>
  </p:normalViewPr>
  <p:slideViewPr>
    <p:cSldViewPr>
      <p:cViewPr varScale="1">
        <p:scale>
          <a:sx n="98" d="100"/>
          <a:sy n="98" d="100"/>
        </p:scale>
        <p:origin x="200" y="3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Personal Principles for </a:t>
            </a:r>
            <a:br>
              <a:rPr lang="en-US" sz="5400" dirty="0"/>
            </a:br>
            <a:r>
              <a:rPr lang="en-US" sz="5400" dirty="0"/>
              <a:t>Abundant Living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1 Kings 17:1-6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4350"/>
            <a:ext cx="8991600" cy="4419600"/>
          </a:xfrm>
        </p:spPr>
        <p:txBody>
          <a:bodyPr>
            <a:normAutofit/>
          </a:bodyPr>
          <a:lstStyle/>
          <a:p>
            <a:pPr marL="857250" indent="-857250"/>
            <a:r>
              <a:rPr lang="en-US" sz="3600" b="1" dirty="0"/>
              <a:t>Defined  God Meeting Our Needs and then Some</a:t>
            </a:r>
          </a:p>
          <a:p>
            <a:pPr marL="857250" indent="-857250"/>
            <a:r>
              <a:rPr lang="en-US" sz="3600" b="1" dirty="0"/>
              <a:t>Objections  This Is Only for a Select Few</a:t>
            </a:r>
          </a:p>
          <a:p>
            <a:pPr marL="857250" indent="-857250"/>
            <a:r>
              <a:rPr lang="en-US" sz="3600" b="1" dirty="0"/>
              <a:t>Illustrated  Jesus the Good shepherd…</a:t>
            </a:r>
          </a:p>
          <a:p>
            <a:pPr marL="857250" indent="-857250"/>
            <a:r>
              <a:rPr lang="en-US" sz="3600" b="1" dirty="0"/>
              <a:t>Defined II Christ Living Thru Us  Galatians 2:20</a:t>
            </a:r>
          </a:p>
          <a:p>
            <a:pPr lvl="0">
              <a:buNone/>
            </a:pPr>
            <a:r>
              <a:rPr lang="en-US" sz="2400" b="1" dirty="0"/>
              <a:t>		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C8AE6-B122-6848-8806-AC122DF5C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/>
          <a:lstStyle/>
          <a:p>
            <a:r>
              <a:rPr lang="en-US" dirty="0"/>
              <a:t>I King 17:1-6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38250"/>
            <a:ext cx="8686800" cy="369265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en-US" sz="3200" dirty="0"/>
              <a:t>And Elijah the </a:t>
            </a:r>
            <a:r>
              <a:rPr lang="en-US" sz="3200" dirty="0" err="1"/>
              <a:t>Tishbite</a:t>
            </a:r>
            <a:r>
              <a:rPr lang="en-US" sz="3200" dirty="0"/>
              <a:t>, who was of the inhabitants of Gilead, said unto Ahab, As the </a:t>
            </a:r>
            <a:r>
              <a:rPr lang="en-US" sz="3200" cap="small" dirty="0"/>
              <a:t>Lord</a:t>
            </a:r>
            <a:r>
              <a:rPr lang="en-US" sz="3200" dirty="0"/>
              <a:t> God of Israel </a:t>
            </a:r>
            <a:r>
              <a:rPr lang="en-US" sz="3200" dirty="0" err="1"/>
              <a:t>liveth</a:t>
            </a:r>
            <a:r>
              <a:rPr lang="en-US" sz="3200" dirty="0"/>
              <a:t>, before whom I stand, there shall not be dew nor rain these years, but according to my word.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200" dirty="0"/>
              <a:t>And the word of the </a:t>
            </a:r>
            <a:r>
              <a:rPr lang="en-US" sz="3200" cap="small" dirty="0"/>
              <a:t>Lord</a:t>
            </a:r>
            <a:r>
              <a:rPr lang="en-US" sz="3200" dirty="0"/>
              <a:t> came unto him, saying,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2AC74-BF87-4244-8F62-28A8C577D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1655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arenR" startAt="3"/>
            </a:pPr>
            <a:r>
              <a:rPr lang="en-US" sz="3200" dirty="0"/>
              <a:t>Get thee hence, and turn thee eastward, and hide thyself by the brook Cherith, that is before Jordan.</a:t>
            </a:r>
          </a:p>
          <a:p>
            <a:pPr marL="624078" indent="-514350">
              <a:buFont typeface="+mj-lt"/>
              <a:buAutoNum type="arabicParenR" startAt="3"/>
            </a:pPr>
            <a:r>
              <a:rPr lang="en-US" sz="3200" dirty="0"/>
              <a:t>And it shall be, that thou shalt drink of the brook; and I have commanded the ravens to feed thee there.</a:t>
            </a:r>
          </a:p>
          <a:p>
            <a:pPr marL="624078" indent="-514350">
              <a:buFont typeface="+mj-lt"/>
              <a:buAutoNum type="arabicParenR" startAt="3"/>
            </a:pPr>
            <a:r>
              <a:rPr lang="en-US" sz="3200" dirty="0"/>
              <a:t>So he went and did according unto the word of the </a:t>
            </a:r>
            <a:r>
              <a:rPr lang="en-US" sz="3200" cap="small" dirty="0"/>
              <a:t>Lord</a:t>
            </a:r>
            <a:r>
              <a:rPr lang="en-US" sz="3200" dirty="0"/>
              <a:t>: for he went and dwelt by the brook Cherith, that is before Jordan.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319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2AC74-BF87-4244-8F62-28A8C577D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1655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arenR" startAt="6"/>
            </a:pPr>
            <a:r>
              <a:rPr lang="en-US" sz="3200" dirty="0"/>
              <a:t>And the ravens brought him bread and flesh in the morning, and bread and flesh in the evening; and he drank of the brook.</a:t>
            </a:r>
          </a:p>
        </p:txBody>
      </p:sp>
    </p:spTree>
    <p:extLst>
      <p:ext uri="{BB962C8B-B14F-4D97-AF65-F5344CB8AC3E}">
        <p14:creationId xmlns:p14="http://schemas.microsoft.com/office/powerpoint/2010/main" val="221675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46CF0-6DEB-9744-A1E2-3F76F5D7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/>
          <a:lstStyle/>
          <a:p>
            <a:r>
              <a:rPr lang="en-US" b="1" dirty="0"/>
              <a:t>The Credentials of a Godly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rmAutofit/>
          </a:bodyPr>
          <a:lstStyle/>
          <a:p>
            <a:r>
              <a:rPr lang="en-US" sz="3200" b="1" dirty="0"/>
              <a:t>No Pedigree</a:t>
            </a:r>
          </a:p>
          <a:p>
            <a:r>
              <a:rPr lang="en-US" sz="3200" b="1" dirty="0"/>
              <a:t>No Resume</a:t>
            </a:r>
          </a:p>
          <a:p>
            <a:r>
              <a:rPr lang="en-US" sz="3200" b="1" dirty="0"/>
              <a:t>No Experience</a:t>
            </a:r>
          </a:p>
          <a:p>
            <a:r>
              <a:rPr lang="en-US" sz="3200" b="1" dirty="0"/>
              <a:t>No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A0AD-B33A-BE4A-B33B-05F0019DC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00100"/>
          </a:xfrm>
        </p:spPr>
        <p:txBody>
          <a:bodyPr/>
          <a:lstStyle/>
          <a:p>
            <a:r>
              <a:rPr lang="en-US" b="1" dirty="0"/>
              <a:t>The Call of a Godly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050"/>
            <a:ext cx="8229600" cy="3768852"/>
          </a:xfrm>
        </p:spPr>
        <p:txBody>
          <a:bodyPr>
            <a:normAutofit/>
          </a:bodyPr>
          <a:lstStyle/>
          <a:p>
            <a:r>
              <a:rPr lang="en-US" sz="3200" b="1" dirty="0"/>
              <a:t>Elijah Listened to God</a:t>
            </a:r>
          </a:p>
          <a:p>
            <a:r>
              <a:rPr lang="en-US" sz="3200" b="1" dirty="0"/>
              <a:t>Elijah Obeyed God</a:t>
            </a:r>
          </a:p>
          <a:p>
            <a:r>
              <a:rPr lang="en-US" sz="3200" b="1" dirty="0"/>
              <a:t>Elijah Trusted God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FD972-5A03-3840-BB8C-30A010DF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00100"/>
          </a:xfrm>
        </p:spPr>
        <p:txBody>
          <a:bodyPr/>
          <a:lstStyle/>
          <a:p>
            <a:r>
              <a:rPr lang="en-US" b="1" dirty="0"/>
              <a:t>The Consequences of a Godly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rmAutofit/>
          </a:bodyPr>
          <a:lstStyle/>
          <a:p>
            <a:r>
              <a:rPr lang="en-US" sz="3200" b="1" dirty="0"/>
              <a:t>Restoration</a:t>
            </a:r>
          </a:p>
          <a:p>
            <a:r>
              <a:rPr lang="en-US" sz="3200" b="1" dirty="0"/>
              <a:t>Resurrection</a:t>
            </a:r>
          </a:p>
          <a:p>
            <a:r>
              <a:rPr lang="en-US" sz="3200" b="1" dirty="0"/>
              <a:t>Regeneration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720</TotalTime>
  <Words>184</Words>
  <Application>Microsoft Macintosh PowerPoint</Application>
  <PresentationFormat>On-screen Show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 2</vt:lpstr>
      <vt:lpstr>Urban</vt:lpstr>
      <vt:lpstr>Personal Principles for  Abundant Living</vt:lpstr>
      <vt:lpstr>PowerPoint Presentation</vt:lpstr>
      <vt:lpstr>I King 17:1-6 (KJV)</vt:lpstr>
      <vt:lpstr>PowerPoint Presentation</vt:lpstr>
      <vt:lpstr>PowerPoint Presentation</vt:lpstr>
      <vt:lpstr>The Credentials of a Godly Man</vt:lpstr>
      <vt:lpstr>The Call of a Godly Man</vt:lpstr>
      <vt:lpstr>The Consequences of a Godly Life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98</cp:revision>
  <dcterms:created xsi:type="dcterms:W3CDTF">2010-10-31T05:03:18Z</dcterms:created>
  <dcterms:modified xsi:type="dcterms:W3CDTF">2019-09-22T04:45:16Z</dcterms:modified>
</cp:coreProperties>
</file>