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assoon Infant Rg" pitchFamily="50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80C1EB"/>
    <a:srgbClr val="18A0DB"/>
    <a:srgbClr val="FFFFFF"/>
    <a:srgbClr val="4AA1D9"/>
    <a:srgbClr val="21A6F9"/>
    <a:srgbClr val="1C1C1C"/>
    <a:srgbClr val="2898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88A554-5EE3-4024-968D-98D7CF9B6B99}" type="datetimeFigureOut">
              <a:rPr lang="en-GB"/>
              <a:pPr>
                <a:defRPr/>
              </a:pPr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E8E090B-9D98-473E-95D4-DBF677F0BFB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02A071-BE70-4207-8301-736C523EDCA1}" type="datetimeFigureOut">
              <a:rPr lang="en-GB"/>
              <a:pPr>
                <a:defRPr/>
              </a:pPr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28BA52D-953C-41B3-8989-510EAAFA031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1"/>
          <p:cNvSpPr>
            <a:spLocks noGrp="1"/>
          </p:cNvSpPr>
          <p:nvPr>
            <p:ph idx="1"/>
          </p:nvPr>
        </p:nvSpPr>
        <p:spPr>
          <a:xfrm>
            <a:off x="755650" y="788988"/>
            <a:ext cx="7632700" cy="5303837"/>
          </a:xfrm>
        </p:spPr>
        <p:txBody>
          <a:bodyPr lIns="108000" tIns="108000" rIns="108000" bIns="108000"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Through the long grass, hooray!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Swishy swashy, swishy swashy,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today. 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25" y="2946400"/>
            <a:ext cx="41005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5216525"/>
            <a:ext cx="18970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88" y="5216525"/>
            <a:ext cx="18970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5216525"/>
            <a:ext cx="18970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550" y="5216525"/>
            <a:ext cx="18970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5216525"/>
            <a:ext cx="1895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5216525"/>
            <a:ext cx="18970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2079625"/>
            <a:ext cx="79009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21"/>
          <p:cNvSpPr>
            <a:spLocks noGrp="1"/>
          </p:cNvSpPr>
          <p:nvPr>
            <p:ph idx="1"/>
          </p:nvPr>
        </p:nvSpPr>
        <p:spPr>
          <a:xfrm>
            <a:off x="755650" y="609600"/>
            <a:ext cx="7632700" cy="5303838"/>
          </a:xfrm>
        </p:spPr>
        <p:txBody>
          <a:bodyPr lIns="108000" tIns="108000" rIns="108000" bIns="108000"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Through the river, hooray!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Splashy sploshy, splashy sploshy,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today. 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 cstate="print"/>
          <a:srcRect b="11075"/>
          <a:stretch>
            <a:fillRect/>
          </a:stretch>
        </p:blipFill>
        <p:spPr bwMode="auto">
          <a:xfrm>
            <a:off x="823913" y="3476625"/>
            <a:ext cx="41005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1"/>
          <p:cNvSpPr>
            <a:spLocks noGrp="1"/>
          </p:cNvSpPr>
          <p:nvPr>
            <p:ph idx="1"/>
          </p:nvPr>
        </p:nvSpPr>
        <p:spPr>
          <a:xfrm>
            <a:off x="755650" y="788988"/>
            <a:ext cx="7632700" cy="5303837"/>
          </a:xfrm>
        </p:spPr>
        <p:txBody>
          <a:bodyPr lIns="108000" tIns="108000" rIns="108000" bIns="108000"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Through the wet mud, hooray!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Squelchy squerchy, squelchy squerchy,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today. 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032125"/>
            <a:ext cx="6781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3036888"/>
            <a:ext cx="6343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2884488"/>
            <a:ext cx="6343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ontent Placeholder 21"/>
          <p:cNvSpPr>
            <a:spLocks noGrp="1"/>
          </p:cNvSpPr>
          <p:nvPr>
            <p:ph idx="1"/>
          </p:nvPr>
        </p:nvSpPr>
        <p:spPr>
          <a:xfrm>
            <a:off x="755650" y="649288"/>
            <a:ext cx="7632700" cy="5302250"/>
          </a:xfrm>
        </p:spPr>
        <p:txBody>
          <a:bodyPr lIns="108000" tIns="108000" rIns="108000" bIns="108000"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Through the forest, hooray!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Stumble trippy, Stumble trippy,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today. </a:t>
            </a:r>
          </a:p>
        </p:txBody>
      </p:sp>
      <p:pic>
        <p:nvPicPr>
          <p:cNvPr id="1126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3944938"/>
            <a:ext cx="29987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1"/>
          <p:cNvSpPr>
            <a:spLocks noGrp="1"/>
          </p:cNvSpPr>
          <p:nvPr>
            <p:ph idx="1"/>
          </p:nvPr>
        </p:nvSpPr>
        <p:spPr>
          <a:xfrm>
            <a:off x="755650" y="788988"/>
            <a:ext cx="7632700" cy="5303837"/>
          </a:xfrm>
        </p:spPr>
        <p:txBody>
          <a:bodyPr lIns="108000" tIns="108000" rIns="108000" bIns="108000"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Through the snowstorm, hooray!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Hooey wooey, hooey wooey,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today. 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863" y="3101975"/>
            <a:ext cx="40989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3113088"/>
            <a:ext cx="43830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150" y="3265488"/>
            <a:ext cx="4383088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/>
          <a:srcRect l="206" t="18080" r="-206" b="520"/>
          <a:stretch>
            <a:fillRect/>
          </a:stretch>
        </p:blipFill>
        <p:spPr bwMode="auto">
          <a:xfrm>
            <a:off x="601663" y="2805113"/>
            <a:ext cx="7956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1"/>
          <p:cNvSpPr>
            <a:spLocks noGrp="1"/>
          </p:cNvSpPr>
          <p:nvPr>
            <p:ph idx="1"/>
          </p:nvPr>
        </p:nvSpPr>
        <p:spPr>
          <a:xfrm>
            <a:off x="755650" y="547688"/>
            <a:ext cx="7632700" cy="5302250"/>
          </a:xfrm>
        </p:spPr>
        <p:txBody>
          <a:bodyPr lIns="108000" tIns="108000" rIns="108000" bIns="108000"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On a bear hunt today,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Through the dark cave, hooray!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Oh no! There's a bear!</a:t>
            </a:r>
          </a:p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No more bear hunt today! 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900" y="3700463"/>
            <a:ext cx="33464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148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</vt:lpstr>
      <vt:lpstr>Arial</vt:lpstr>
      <vt:lpstr>Calibri</vt:lpstr>
      <vt:lpstr>Sassoon Infant Rg</vt:lpstr>
      <vt:lpstr>Twinkl SemiBold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Colin Mc Kee</cp:lastModifiedBy>
  <cp:revision>119</cp:revision>
  <dcterms:created xsi:type="dcterms:W3CDTF">2014-10-01T16:09:27Z</dcterms:created>
  <dcterms:modified xsi:type="dcterms:W3CDTF">2020-06-18T14:09:14Z</dcterms:modified>
</cp:coreProperties>
</file>