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F4F3-E81B-427F-ABF3-BB0081E462FC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1776-9675-4EBF-86B2-2D2A55F61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9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F4F3-E81B-427F-ABF3-BB0081E462FC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1776-9675-4EBF-86B2-2D2A55F61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52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F4F3-E81B-427F-ABF3-BB0081E462FC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1776-9675-4EBF-86B2-2D2A55F61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10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F4F3-E81B-427F-ABF3-BB0081E462FC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1776-9675-4EBF-86B2-2D2A55F61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46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F4F3-E81B-427F-ABF3-BB0081E462FC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1776-9675-4EBF-86B2-2D2A55F61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22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F4F3-E81B-427F-ABF3-BB0081E462FC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1776-9675-4EBF-86B2-2D2A55F61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71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F4F3-E81B-427F-ABF3-BB0081E462FC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1776-9675-4EBF-86B2-2D2A55F61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67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F4F3-E81B-427F-ABF3-BB0081E462FC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1776-9675-4EBF-86B2-2D2A55F61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99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F4F3-E81B-427F-ABF3-BB0081E462FC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1776-9675-4EBF-86B2-2D2A55F61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7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F4F3-E81B-427F-ABF3-BB0081E462FC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1776-9675-4EBF-86B2-2D2A55F61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99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F4F3-E81B-427F-ABF3-BB0081E462FC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1776-9675-4EBF-86B2-2D2A55F61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F4F3-E81B-427F-ABF3-BB0081E462FC}" type="datetimeFigureOut">
              <a:rPr lang="en-GB" smtClean="0"/>
              <a:t>01/04/2012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11776-9675-4EBF-86B2-2D2A55F618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90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UNDERSTANDING THE PURPOSE OF MARRIAGE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352928" cy="5112568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 smtClean="0">
                <a:solidFill>
                  <a:srgbClr val="FFFF00"/>
                </a:solidFill>
              </a:rPr>
              <a:t>Text: 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GB" sz="3600" b="1" dirty="0" smtClean="0">
                <a:solidFill>
                  <a:srgbClr val="FFFF00"/>
                </a:solidFill>
              </a:rPr>
              <a:t>Gen 2:21</a:t>
            </a:r>
            <a:r>
              <a:rPr lang="en-GB" sz="3600" b="1" dirty="0">
                <a:solidFill>
                  <a:srgbClr val="FFFF00"/>
                </a:solidFill>
              </a:rPr>
              <a:t> </a:t>
            </a:r>
            <a:r>
              <a:rPr lang="en-GB" sz="3600" b="1" dirty="0" smtClean="0">
                <a:solidFill>
                  <a:srgbClr val="FFFF00"/>
                </a:solidFill>
              </a:rPr>
              <a:t>And the LORD God caused a deep sleep to fall upon Adam, and he slept: and he took one of his ribs, and closed up the flesh instead thereof;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GB" sz="3600" b="1" dirty="0" smtClean="0">
                <a:solidFill>
                  <a:srgbClr val="FFFF00"/>
                </a:solidFill>
              </a:rPr>
              <a:t>Gen 2:22And the rib, which the LORD God had taken from man, made he a woman, and brought her unto the man.</a:t>
            </a:r>
          </a:p>
        </p:txBody>
      </p:sp>
    </p:spTree>
    <p:extLst>
      <p:ext uri="{BB962C8B-B14F-4D97-AF65-F5344CB8AC3E}">
        <p14:creationId xmlns:p14="http://schemas.microsoft.com/office/powerpoint/2010/main" val="253479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8892480" cy="6408712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FFFF00"/>
                </a:solidFill>
              </a:rPr>
              <a:t>Gen 2:23</a:t>
            </a:r>
            <a:r>
              <a:rPr lang="en-GB" sz="3600" b="1" dirty="0">
                <a:solidFill>
                  <a:srgbClr val="FFFF00"/>
                </a:solidFill>
              </a:rPr>
              <a:t> </a:t>
            </a:r>
            <a:r>
              <a:rPr lang="en-GB" sz="3600" b="1" dirty="0" smtClean="0">
                <a:solidFill>
                  <a:srgbClr val="FFFF00"/>
                </a:solidFill>
              </a:rPr>
              <a:t>And Adam said, This [is] now bone of my bones, and flesh of my flesh: she shall be called Woman, because she was taken out of Man.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Gen 2:24</a:t>
            </a:r>
            <a:r>
              <a:rPr lang="en-GB" sz="3600" b="1" dirty="0">
                <a:solidFill>
                  <a:srgbClr val="FFFF00"/>
                </a:solidFill>
              </a:rPr>
              <a:t> </a:t>
            </a:r>
            <a:r>
              <a:rPr lang="en-GB" sz="3600" b="1" dirty="0" smtClean="0">
                <a:solidFill>
                  <a:srgbClr val="FFFF00"/>
                </a:solidFill>
              </a:rPr>
              <a:t>Therefore shall a man leave his father and his mother, and shall cleave unto his wife: and they shall be one flesh.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Gen 2:25</a:t>
            </a:r>
            <a:r>
              <a:rPr lang="en-GB" sz="3600" b="1" dirty="0">
                <a:solidFill>
                  <a:srgbClr val="FFFF00"/>
                </a:solidFill>
              </a:rPr>
              <a:t> </a:t>
            </a:r>
            <a:r>
              <a:rPr lang="en-GB" sz="3600" b="1" dirty="0" smtClean="0">
                <a:solidFill>
                  <a:srgbClr val="FFFF00"/>
                </a:solidFill>
              </a:rPr>
              <a:t>And they were both naked, the man and his wife, and were not ashamed.</a:t>
            </a:r>
            <a:endParaRPr lang="en-GB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69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889248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 smtClean="0">
                <a:solidFill>
                  <a:srgbClr val="FFFF00"/>
                </a:solidFill>
              </a:rPr>
              <a:t>INTRO: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To be a better person is making the  world a better place to live.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Family is the basic foundation of a healthy  society.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Satan attacks the family so as to destroy society.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What is </a:t>
            </a:r>
            <a:r>
              <a:rPr lang="en-GB" sz="3600" b="1" dirty="0" err="1" smtClean="0">
                <a:solidFill>
                  <a:srgbClr val="FFFF00"/>
                </a:solidFill>
              </a:rPr>
              <a:t>satan’s</a:t>
            </a:r>
            <a:r>
              <a:rPr lang="en-GB" sz="3600" b="1" dirty="0" smtClean="0">
                <a:solidFill>
                  <a:srgbClr val="FFFF00"/>
                </a:solidFill>
              </a:rPr>
              <a:t> strategy to destroy family?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He destroys marriage-he destroys family- he destroys society. </a:t>
            </a:r>
          </a:p>
          <a:p>
            <a:pPr marL="0" indent="0">
              <a:buNone/>
            </a:pPr>
            <a:endParaRPr lang="en-GB" sz="36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86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8892480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b="1" dirty="0" smtClean="0">
                <a:solidFill>
                  <a:srgbClr val="FFFF00"/>
                </a:solidFill>
              </a:rPr>
              <a:t>AIM: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For single men and women to understand marriage and have a good one.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For married people to improve marriage relationships.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For teens to avoid out of wedding pregnancies.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For us to understand why lots of marriage relationships broke.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For us to understand the purpose of marriage.</a:t>
            </a:r>
          </a:p>
        </p:txBody>
      </p:sp>
    </p:spTree>
    <p:extLst>
      <p:ext uri="{BB962C8B-B14F-4D97-AF65-F5344CB8AC3E}">
        <p14:creationId xmlns:p14="http://schemas.microsoft.com/office/powerpoint/2010/main" val="16230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8892480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b="1" dirty="0" smtClean="0">
                <a:solidFill>
                  <a:srgbClr val="FFFF00"/>
                </a:solidFill>
              </a:rPr>
              <a:t>AIM: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For single men and women to understand marriage and have a good one.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For married people to improve marriage relationships.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For teens to avoid out of wedding pregnancies.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For us to understand why lots of marriage relationships broke.</a:t>
            </a:r>
          </a:p>
          <a:p>
            <a:r>
              <a:rPr lang="en-GB" sz="3600" b="1" dirty="0" smtClean="0">
                <a:solidFill>
                  <a:srgbClr val="FFFF00"/>
                </a:solidFill>
              </a:rPr>
              <a:t>For us to understand the purpose of marriage.</a:t>
            </a:r>
          </a:p>
        </p:txBody>
      </p:sp>
    </p:spTree>
    <p:extLst>
      <p:ext uri="{BB962C8B-B14F-4D97-AF65-F5344CB8AC3E}">
        <p14:creationId xmlns:p14="http://schemas.microsoft.com/office/powerpoint/2010/main" val="7482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310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UNDERSTANDING THE PURPOSE OF MARRIAGE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PURPOSE OF MARRIAGE</dc:title>
  <dc:creator>user</dc:creator>
  <cp:lastModifiedBy>user</cp:lastModifiedBy>
  <cp:revision>5</cp:revision>
  <dcterms:created xsi:type="dcterms:W3CDTF">2012-03-31T23:00:13Z</dcterms:created>
  <dcterms:modified xsi:type="dcterms:W3CDTF">2012-03-31T23:30:18Z</dcterms:modified>
</cp:coreProperties>
</file>