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85"/>
  </p:normalViewPr>
  <p:slideViewPr>
    <p:cSldViewPr snapToGrid="0" snapToObjects="1">
      <p:cViewPr varScale="1">
        <p:scale>
          <a:sx n="57" d="100"/>
          <a:sy n="57" d="100"/>
        </p:scale>
        <p:origin x="1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1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droppedImage.png"/>
          <p:cNvPicPr>
            <a:picLocks noChangeAspect="1"/>
          </p:cNvPicPr>
          <p:nvPr/>
        </p:nvPicPr>
        <p:blipFill>
          <a:blip r:embed="rId2">
            <a:extLst/>
          </a:blip>
          <a:srcRect l="1025" t="256" r="341" b="329"/>
          <a:stretch>
            <a:fillRect/>
          </a:stretch>
        </p:blipFill>
        <p:spPr>
          <a:xfrm>
            <a:off x="2927785" y="103050"/>
            <a:ext cx="7666154" cy="953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5" extrusionOk="0">
                <a:moveTo>
                  <a:pt x="11667" y="0"/>
                </a:moveTo>
                <a:cubicBezTo>
                  <a:pt x="11608" y="-1"/>
                  <a:pt x="11548" y="21"/>
                  <a:pt x="11507" y="65"/>
                </a:cubicBezTo>
                <a:cubicBezTo>
                  <a:pt x="11470" y="106"/>
                  <a:pt x="11469" y="117"/>
                  <a:pt x="11498" y="296"/>
                </a:cubicBezTo>
                <a:cubicBezTo>
                  <a:pt x="11531" y="494"/>
                  <a:pt x="11520" y="538"/>
                  <a:pt x="11447" y="519"/>
                </a:cubicBezTo>
                <a:cubicBezTo>
                  <a:pt x="11409" y="510"/>
                  <a:pt x="10944" y="507"/>
                  <a:pt x="10637" y="514"/>
                </a:cubicBezTo>
                <a:cubicBezTo>
                  <a:pt x="10403" y="520"/>
                  <a:pt x="10398" y="515"/>
                  <a:pt x="10451" y="299"/>
                </a:cubicBezTo>
                <a:cubicBezTo>
                  <a:pt x="10499" y="106"/>
                  <a:pt x="10487" y="56"/>
                  <a:pt x="10390" y="18"/>
                </a:cubicBezTo>
                <a:cubicBezTo>
                  <a:pt x="10313" y="-11"/>
                  <a:pt x="10245" y="-5"/>
                  <a:pt x="10175" y="36"/>
                </a:cubicBezTo>
                <a:cubicBezTo>
                  <a:pt x="10138" y="58"/>
                  <a:pt x="10133" y="77"/>
                  <a:pt x="10140" y="179"/>
                </a:cubicBezTo>
                <a:cubicBezTo>
                  <a:pt x="10145" y="244"/>
                  <a:pt x="10151" y="345"/>
                  <a:pt x="10152" y="405"/>
                </a:cubicBezTo>
                <a:lnTo>
                  <a:pt x="10154" y="514"/>
                </a:lnTo>
                <a:lnTo>
                  <a:pt x="9993" y="514"/>
                </a:lnTo>
                <a:cubicBezTo>
                  <a:pt x="9905" y="514"/>
                  <a:pt x="9780" y="514"/>
                  <a:pt x="9716" y="513"/>
                </a:cubicBezTo>
                <a:cubicBezTo>
                  <a:pt x="9651" y="512"/>
                  <a:pt x="9501" y="513"/>
                  <a:pt x="9384" y="516"/>
                </a:cubicBezTo>
                <a:cubicBezTo>
                  <a:pt x="9266" y="518"/>
                  <a:pt x="9147" y="514"/>
                  <a:pt x="9119" y="507"/>
                </a:cubicBezTo>
                <a:cubicBezTo>
                  <a:pt x="9069" y="493"/>
                  <a:pt x="9068" y="490"/>
                  <a:pt x="9083" y="360"/>
                </a:cubicBezTo>
                <a:cubicBezTo>
                  <a:pt x="9112" y="110"/>
                  <a:pt x="9096" y="64"/>
                  <a:pt x="8978" y="64"/>
                </a:cubicBezTo>
                <a:cubicBezTo>
                  <a:pt x="8863" y="64"/>
                  <a:pt x="8842" y="124"/>
                  <a:pt x="8876" y="353"/>
                </a:cubicBezTo>
                <a:cubicBezTo>
                  <a:pt x="8889" y="438"/>
                  <a:pt x="8887" y="487"/>
                  <a:pt x="8872" y="502"/>
                </a:cubicBezTo>
                <a:cubicBezTo>
                  <a:pt x="8859" y="515"/>
                  <a:pt x="8787" y="537"/>
                  <a:pt x="8711" y="553"/>
                </a:cubicBezTo>
                <a:cubicBezTo>
                  <a:pt x="8521" y="591"/>
                  <a:pt x="8222" y="664"/>
                  <a:pt x="8144" y="691"/>
                </a:cubicBezTo>
                <a:cubicBezTo>
                  <a:pt x="8109" y="703"/>
                  <a:pt x="8036" y="723"/>
                  <a:pt x="7983" y="734"/>
                </a:cubicBezTo>
                <a:cubicBezTo>
                  <a:pt x="7931" y="745"/>
                  <a:pt x="7847" y="769"/>
                  <a:pt x="7797" y="787"/>
                </a:cubicBezTo>
                <a:cubicBezTo>
                  <a:pt x="7747" y="805"/>
                  <a:pt x="7695" y="820"/>
                  <a:pt x="7679" y="820"/>
                </a:cubicBezTo>
                <a:cubicBezTo>
                  <a:pt x="7664" y="820"/>
                  <a:pt x="7594" y="843"/>
                  <a:pt x="7524" y="872"/>
                </a:cubicBezTo>
                <a:cubicBezTo>
                  <a:pt x="7454" y="900"/>
                  <a:pt x="7380" y="922"/>
                  <a:pt x="7360" y="923"/>
                </a:cubicBezTo>
                <a:cubicBezTo>
                  <a:pt x="7340" y="923"/>
                  <a:pt x="7287" y="940"/>
                  <a:pt x="7244" y="960"/>
                </a:cubicBezTo>
                <a:cubicBezTo>
                  <a:pt x="7200" y="979"/>
                  <a:pt x="7119" y="1009"/>
                  <a:pt x="7064" y="1027"/>
                </a:cubicBezTo>
                <a:cubicBezTo>
                  <a:pt x="6963" y="1059"/>
                  <a:pt x="6783" y="1121"/>
                  <a:pt x="6723" y="1145"/>
                </a:cubicBezTo>
                <a:cubicBezTo>
                  <a:pt x="6377" y="1282"/>
                  <a:pt x="6140" y="1386"/>
                  <a:pt x="5895" y="1506"/>
                </a:cubicBezTo>
                <a:cubicBezTo>
                  <a:pt x="5786" y="1559"/>
                  <a:pt x="5639" y="1629"/>
                  <a:pt x="5569" y="1662"/>
                </a:cubicBezTo>
                <a:cubicBezTo>
                  <a:pt x="5295" y="1792"/>
                  <a:pt x="4565" y="2236"/>
                  <a:pt x="4244" y="2468"/>
                </a:cubicBezTo>
                <a:cubicBezTo>
                  <a:pt x="3893" y="2721"/>
                  <a:pt x="3352" y="3176"/>
                  <a:pt x="3110" y="3422"/>
                </a:cubicBezTo>
                <a:cubicBezTo>
                  <a:pt x="3035" y="3498"/>
                  <a:pt x="2921" y="3613"/>
                  <a:pt x="2856" y="3679"/>
                </a:cubicBezTo>
                <a:cubicBezTo>
                  <a:pt x="2730" y="3806"/>
                  <a:pt x="2692" y="3848"/>
                  <a:pt x="2467" y="4115"/>
                </a:cubicBezTo>
                <a:cubicBezTo>
                  <a:pt x="2195" y="4436"/>
                  <a:pt x="2046" y="4627"/>
                  <a:pt x="1962" y="4754"/>
                </a:cubicBezTo>
                <a:cubicBezTo>
                  <a:pt x="1915" y="4825"/>
                  <a:pt x="1840" y="4937"/>
                  <a:pt x="1795" y="5003"/>
                </a:cubicBezTo>
                <a:cubicBezTo>
                  <a:pt x="1710" y="5129"/>
                  <a:pt x="1557" y="5372"/>
                  <a:pt x="1500" y="5476"/>
                </a:cubicBezTo>
                <a:cubicBezTo>
                  <a:pt x="1482" y="5509"/>
                  <a:pt x="1428" y="5604"/>
                  <a:pt x="1381" y="5688"/>
                </a:cubicBezTo>
                <a:cubicBezTo>
                  <a:pt x="1333" y="5772"/>
                  <a:pt x="1293" y="5848"/>
                  <a:pt x="1293" y="5856"/>
                </a:cubicBezTo>
                <a:cubicBezTo>
                  <a:pt x="1293" y="5865"/>
                  <a:pt x="1278" y="5892"/>
                  <a:pt x="1258" y="5917"/>
                </a:cubicBezTo>
                <a:cubicBezTo>
                  <a:pt x="1238" y="5941"/>
                  <a:pt x="1204" y="5998"/>
                  <a:pt x="1183" y="6044"/>
                </a:cubicBezTo>
                <a:cubicBezTo>
                  <a:pt x="1162" y="6090"/>
                  <a:pt x="1126" y="6164"/>
                  <a:pt x="1104" y="6209"/>
                </a:cubicBezTo>
                <a:cubicBezTo>
                  <a:pt x="1051" y="6320"/>
                  <a:pt x="1050" y="6324"/>
                  <a:pt x="985" y="6481"/>
                </a:cubicBezTo>
                <a:cubicBezTo>
                  <a:pt x="954" y="6556"/>
                  <a:pt x="920" y="6633"/>
                  <a:pt x="909" y="6652"/>
                </a:cubicBezTo>
                <a:cubicBezTo>
                  <a:pt x="838" y="6777"/>
                  <a:pt x="585" y="7458"/>
                  <a:pt x="516" y="7708"/>
                </a:cubicBezTo>
                <a:cubicBezTo>
                  <a:pt x="501" y="7760"/>
                  <a:pt x="484" y="7815"/>
                  <a:pt x="476" y="7829"/>
                </a:cubicBezTo>
                <a:cubicBezTo>
                  <a:pt x="469" y="7843"/>
                  <a:pt x="458" y="7878"/>
                  <a:pt x="453" y="7906"/>
                </a:cubicBezTo>
                <a:cubicBezTo>
                  <a:pt x="447" y="7934"/>
                  <a:pt x="428" y="8011"/>
                  <a:pt x="409" y="8078"/>
                </a:cubicBezTo>
                <a:cubicBezTo>
                  <a:pt x="324" y="8376"/>
                  <a:pt x="216" y="8844"/>
                  <a:pt x="193" y="9014"/>
                </a:cubicBezTo>
                <a:cubicBezTo>
                  <a:pt x="185" y="9066"/>
                  <a:pt x="171" y="9151"/>
                  <a:pt x="160" y="9203"/>
                </a:cubicBezTo>
                <a:cubicBezTo>
                  <a:pt x="150" y="9255"/>
                  <a:pt x="131" y="9371"/>
                  <a:pt x="119" y="9461"/>
                </a:cubicBezTo>
                <a:cubicBezTo>
                  <a:pt x="107" y="9550"/>
                  <a:pt x="87" y="9694"/>
                  <a:pt x="75" y="9779"/>
                </a:cubicBezTo>
                <a:cubicBezTo>
                  <a:pt x="63" y="9864"/>
                  <a:pt x="48" y="9987"/>
                  <a:pt x="42" y="10054"/>
                </a:cubicBezTo>
                <a:cubicBezTo>
                  <a:pt x="35" y="10120"/>
                  <a:pt x="23" y="10259"/>
                  <a:pt x="13" y="10362"/>
                </a:cubicBezTo>
                <a:cubicBezTo>
                  <a:pt x="-10" y="10596"/>
                  <a:pt x="1" y="11725"/>
                  <a:pt x="29" y="12029"/>
                </a:cubicBezTo>
                <a:cubicBezTo>
                  <a:pt x="41" y="12151"/>
                  <a:pt x="50" y="12255"/>
                  <a:pt x="49" y="12260"/>
                </a:cubicBezTo>
                <a:cubicBezTo>
                  <a:pt x="49" y="12265"/>
                  <a:pt x="52" y="12277"/>
                  <a:pt x="55" y="12286"/>
                </a:cubicBezTo>
                <a:cubicBezTo>
                  <a:pt x="61" y="12305"/>
                  <a:pt x="62" y="12317"/>
                  <a:pt x="85" y="12595"/>
                </a:cubicBezTo>
                <a:cubicBezTo>
                  <a:pt x="94" y="12699"/>
                  <a:pt x="106" y="12790"/>
                  <a:pt x="111" y="12797"/>
                </a:cubicBezTo>
                <a:cubicBezTo>
                  <a:pt x="116" y="12803"/>
                  <a:pt x="135" y="12908"/>
                  <a:pt x="152" y="13029"/>
                </a:cubicBezTo>
                <a:cubicBezTo>
                  <a:pt x="189" y="13283"/>
                  <a:pt x="216" y="13433"/>
                  <a:pt x="247" y="13566"/>
                </a:cubicBezTo>
                <a:cubicBezTo>
                  <a:pt x="259" y="13618"/>
                  <a:pt x="273" y="13683"/>
                  <a:pt x="277" y="13711"/>
                </a:cubicBezTo>
                <a:cubicBezTo>
                  <a:pt x="303" y="13869"/>
                  <a:pt x="314" y="13923"/>
                  <a:pt x="330" y="13961"/>
                </a:cubicBezTo>
                <a:cubicBezTo>
                  <a:pt x="340" y="13985"/>
                  <a:pt x="360" y="14050"/>
                  <a:pt x="375" y="14107"/>
                </a:cubicBezTo>
                <a:cubicBezTo>
                  <a:pt x="436" y="14347"/>
                  <a:pt x="572" y="14761"/>
                  <a:pt x="595" y="14780"/>
                </a:cubicBezTo>
                <a:cubicBezTo>
                  <a:pt x="603" y="14786"/>
                  <a:pt x="609" y="14808"/>
                  <a:pt x="609" y="14827"/>
                </a:cubicBezTo>
                <a:cubicBezTo>
                  <a:pt x="609" y="14847"/>
                  <a:pt x="623" y="14898"/>
                  <a:pt x="641" y="14940"/>
                </a:cubicBezTo>
                <a:cubicBezTo>
                  <a:pt x="658" y="14983"/>
                  <a:pt x="698" y="15083"/>
                  <a:pt x="729" y="15163"/>
                </a:cubicBezTo>
                <a:cubicBezTo>
                  <a:pt x="830" y="15426"/>
                  <a:pt x="1153" y="16124"/>
                  <a:pt x="1227" y="16242"/>
                </a:cubicBezTo>
                <a:cubicBezTo>
                  <a:pt x="1251" y="16280"/>
                  <a:pt x="1382" y="16505"/>
                  <a:pt x="1440" y="16607"/>
                </a:cubicBezTo>
                <a:cubicBezTo>
                  <a:pt x="1464" y="16649"/>
                  <a:pt x="1512" y="16726"/>
                  <a:pt x="1547" y="16778"/>
                </a:cubicBezTo>
                <a:cubicBezTo>
                  <a:pt x="1582" y="16830"/>
                  <a:pt x="1615" y="16884"/>
                  <a:pt x="1622" y="16898"/>
                </a:cubicBezTo>
                <a:cubicBezTo>
                  <a:pt x="1629" y="16913"/>
                  <a:pt x="1663" y="16963"/>
                  <a:pt x="1698" y="17010"/>
                </a:cubicBezTo>
                <a:cubicBezTo>
                  <a:pt x="1733" y="17057"/>
                  <a:pt x="1787" y="17134"/>
                  <a:pt x="1819" y="17181"/>
                </a:cubicBezTo>
                <a:cubicBezTo>
                  <a:pt x="1850" y="17229"/>
                  <a:pt x="1888" y="17280"/>
                  <a:pt x="1905" y="17295"/>
                </a:cubicBezTo>
                <a:cubicBezTo>
                  <a:pt x="1921" y="17309"/>
                  <a:pt x="1935" y="17330"/>
                  <a:pt x="1935" y="17339"/>
                </a:cubicBezTo>
                <a:cubicBezTo>
                  <a:pt x="1935" y="17349"/>
                  <a:pt x="1991" y="17426"/>
                  <a:pt x="2059" y="17510"/>
                </a:cubicBezTo>
                <a:cubicBezTo>
                  <a:pt x="2127" y="17594"/>
                  <a:pt x="2211" y="17699"/>
                  <a:pt x="2246" y="17743"/>
                </a:cubicBezTo>
                <a:cubicBezTo>
                  <a:pt x="2386" y="17921"/>
                  <a:pt x="2509" y="18063"/>
                  <a:pt x="2532" y="18074"/>
                </a:cubicBezTo>
                <a:cubicBezTo>
                  <a:pt x="2545" y="18081"/>
                  <a:pt x="2587" y="18126"/>
                  <a:pt x="2627" y="18175"/>
                </a:cubicBezTo>
                <a:cubicBezTo>
                  <a:pt x="2666" y="18224"/>
                  <a:pt x="2766" y="18330"/>
                  <a:pt x="2850" y="18410"/>
                </a:cubicBezTo>
                <a:cubicBezTo>
                  <a:pt x="2934" y="18490"/>
                  <a:pt x="3003" y="18565"/>
                  <a:pt x="3003" y="18575"/>
                </a:cubicBezTo>
                <a:cubicBezTo>
                  <a:pt x="3004" y="18586"/>
                  <a:pt x="3020" y="18606"/>
                  <a:pt x="3039" y="18618"/>
                </a:cubicBezTo>
                <a:cubicBezTo>
                  <a:pt x="3059" y="18631"/>
                  <a:pt x="3142" y="18704"/>
                  <a:pt x="3224" y="18779"/>
                </a:cubicBezTo>
                <a:cubicBezTo>
                  <a:pt x="3645" y="19168"/>
                  <a:pt x="4261" y="19640"/>
                  <a:pt x="4757" y="19954"/>
                </a:cubicBezTo>
                <a:cubicBezTo>
                  <a:pt x="4939" y="20070"/>
                  <a:pt x="5121" y="20185"/>
                  <a:pt x="5163" y="20212"/>
                </a:cubicBezTo>
                <a:cubicBezTo>
                  <a:pt x="5204" y="20238"/>
                  <a:pt x="5262" y="20269"/>
                  <a:pt x="5291" y="20282"/>
                </a:cubicBezTo>
                <a:cubicBezTo>
                  <a:pt x="5320" y="20294"/>
                  <a:pt x="5383" y="20332"/>
                  <a:pt x="5432" y="20366"/>
                </a:cubicBezTo>
                <a:cubicBezTo>
                  <a:pt x="5480" y="20400"/>
                  <a:pt x="5572" y="20451"/>
                  <a:pt x="5634" y="20478"/>
                </a:cubicBezTo>
                <a:cubicBezTo>
                  <a:pt x="5735" y="20521"/>
                  <a:pt x="5810" y="20558"/>
                  <a:pt x="5965" y="20643"/>
                </a:cubicBezTo>
                <a:cubicBezTo>
                  <a:pt x="5991" y="20657"/>
                  <a:pt x="6058" y="20691"/>
                  <a:pt x="6116" y="20718"/>
                </a:cubicBezTo>
                <a:cubicBezTo>
                  <a:pt x="6173" y="20746"/>
                  <a:pt x="6264" y="20790"/>
                  <a:pt x="6317" y="20816"/>
                </a:cubicBezTo>
                <a:cubicBezTo>
                  <a:pt x="6370" y="20843"/>
                  <a:pt x="6501" y="20900"/>
                  <a:pt x="6610" y="20944"/>
                </a:cubicBezTo>
                <a:cubicBezTo>
                  <a:pt x="6718" y="20988"/>
                  <a:pt x="6813" y="21030"/>
                  <a:pt x="6819" y="21038"/>
                </a:cubicBezTo>
                <a:cubicBezTo>
                  <a:pt x="6825" y="21046"/>
                  <a:pt x="6858" y="21058"/>
                  <a:pt x="6893" y="21064"/>
                </a:cubicBezTo>
                <a:cubicBezTo>
                  <a:pt x="6927" y="21070"/>
                  <a:pt x="6979" y="21089"/>
                  <a:pt x="7006" y="21106"/>
                </a:cubicBezTo>
                <a:cubicBezTo>
                  <a:pt x="7033" y="21122"/>
                  <a:pt x="7102" y="21150"/>
                  <a:pt x="7161" y="21167"/>
                </a:cubicBezTo>
                <a:cubicBezTo>
                  <a:pt x="7220" y="21185"/>
                  <a:pt x="7282" y="21208"/>
                  <a:pt x="7299" y="21219"/>
                </a:cubicBezTo>
                <a:cubicBezTo>
                  <a:pt x="7317" y="21230"/>
                  <a:pt x="7399" y="21261"/>
                  <a:pt x="7482" y="21287"/>
                </a:cubicBezTo>
                <a:cubicBezTo>
                  <a:pt x="7564" y="21313"/>
                  <a:pt x="7682" y="21353"/>
                  <a:pt x="7744" y="21376"/>
                </a:cubicBezTo>
                <a:cubicBezTo>
                  <a:pt x="7806" y="21398"/>
                  <a:pt x="7871" y="21416"/>
                  <a:pt x="7888" y="21416"/>
                </a:cubicBezTo>
                <a:cubicBezTo>
                  <a:pt x="7906" y="21416"/>
                  <a:pt x="7937" y="21423"/>
                  <a:pt x="7958" y="21432"/>
                </a:cubicBezTo>
                <a:cubicBezTo>
                  <a:pt x="8040" y="21469"/>
                  <a:pt x="8413" y="21571"/>
                  <a:pt x="8466" y="21571"/>
                </a:cubicBezTo>
                <a:cubicBezTo>
                  <a:pt x="8540" y="21571"/>
                  <a:pt x="8660" y="21511"/>
                  <a:pt x="8674" y="21467"/>
                </a:cubicBezTo>
                <a:cubicBezTo>
                  <a:pt x="8689" y="21422"/>
                  <a:pt x="8729" y="21424"/>
                  <a:pt x="8753" y="21472"/>
                </a:cubicBezTo>
                <a:cubicBezTo>
                  <a:pt x="8781" y="21524"/>
                  <a:pt x="8822" y="21563"/>
                  <a:pt x="8861" y="21574"/>
                </a:cubicBezTo>
                <a:cubicBezTo>
                  <a:pt x="8878" y="21579"/>
                  <a:pt x="9111" y="21584"/>
                  <a:pt x="9377" y="21584"/>
                </a:cubicBezTo>
                <a:lnTo>
                  <a:pt x="9861" y="21585"/>
                </a:lnTo>
                <a:lnTo>
                  <a:pt x="9944" y="21526"/>
                </a:lnTo>
                <a:cubicBezTo>
                  <a:pt x="10025" y="21467"/>
                  <a:pt x="10026" y="21467"/>
                  <a:pt x="10061" y="21502"/>
                </a:cubicBezTo>
                <a:cubicBezTo>
                  <a:pt x="10081" y="21521"/>
                  <a:pt x="10101" y="21547"/>
                  <a:pt x="10106" y="21558"/>
                </a:cubicBezTo>
                <a:cubicBezTo>
                  <a:pt x="10112" y="21574"/>
                  <a:pt x="10239" y="21580"/>
                  <a:pt x="10611" y="21583"/>
                </a:cubicBezTo>
                <a:cubicBezTo>
                  <a:pt x="11108" y="21588"/>
                  <a:pt x="11223" y="21578"/>
                  <a:pt x="11130" y="21538"/>
                </a:cubicBezTo>
                <a:cubicBezTo>
                  <a:pt x="11081" y="21517"/>
                  <a:pt x="11069" y="21477"/>
                  <a:pt x="11105" y="21459"/>
                </a:cubicBezTo>
                <a:cubicBezTo>
                  <a:pt x="11117" y="21453"/>
                  <a:pt x="11151" y="21464"/>
                  <a:pt x="11182" y="21484"/>
                </a:cubicBezTo>
                <a:cubicBezTo>
                  <a:pt x="11213" y="21503"/>
                  <a:pt x="11250" y="21520"/>
                  <a:pt x="11265" y="21520"/>
                </a:cubicBezTo>
                <a:cubicBezTo>
                  <a:pt x="11279" y="21520"/>
                  <a:pt x="11317" y="21503"/>
                  <a:pt x="11347" y="21484"/>
                </a:cubicBezTo>
                <a:cubicBezTo>
                  <a:pt x="11412" y="21443"/>
                  <a:pt x="11447" y="21452"/>
                  <a:pt x="11447" y="21510"/>
                </a:cubicBezTo>
                <a:cubicBezTo>
                  <a:pt x="11447" y="21586"/>
                  <a:pt x="11473" y="21589"/>
                  <a:pt x="12054" y="21582"/>
                </a:cubicBezTo>
                <a:lnTo>
                  <a:pt x="12601" y="21577"/>
                </a:lnTo>
                <a:lnTo>
                  <a:pt x="12661" y="21530"/>
                </a:lnTo>
                <a:cubicBezTo>
                  <a:pt x="12730" y="21477"/>
                  <a:pt x="12762" y="21473"/>
                  <a:pt x="12790" y="21514"/>
                </a:cubicBezTo>
                <a:cubicBezTo>
                  <a:pt x="12810" y="21542"/>
                  <a:pt x="12822" y="21541"/>
                  <a:pt x="12999" y="21504"/>
                </a:cubicBezTo>
                <a:cubicBezTo>
                  <a:pt x="13274" y="21447"/>
                  <a:pt x="13296" y="21442"/>
                  <a:pt x="13530" y="21373"/>
                </a:cubicBezTo>
                <a:cubicBezTo>
                  <a:pt x="13648" y="21339"/>
                  <a:pt x="13764" y="21306"/>
                  <a:pt x="13787" y="21300"/>
                </a:cubicBezTo>
                <a:cubicBezTo>
                  <a:pt x="13811" y="21295"/>
                  <a:pt x="13849" y="21280"/>
                  <a:pt x="13872" y="21267"/>
                </a:cubicBezTo>
                <a:cubicBezTo>
                  <a:pt x="13895" y="21254"/>
                  <a:pt x="13929" y="21245"/>
                  <a:pt x="13947" y="21245"/>
                </a:cubicBezTo>
                <a:cubicBezTo>
                  <a:pt x="13983" y="21245"/>
                  <a:pt x="14278" y="21154"/>
                  <a:pt x="14396" y="21106"/>
                </a:cubicBezTo>
                <a:cubicBezTo>
                  <a:pt x="14438" y="21090"/>
                  <a:pt x="14506" y="21068"/>
                  <a:pt x="14549" y="21057"/>
                </a:cubicBezTo>
                <a:cubicBezTo>
                  <a:pt x="14593" y="21046"/>
                  <a:pt x="14639" y="21025"/>
                  <a:pt x="14653" y="21011"/>
                </a:cubicBezTo>
                <a:cubicBezTo>
                  <a:pt x="14668" y="20998"/>
                  <a:pt x="14697" y="20987"/>
                  <a:pt x="14719" y="20987"/>
                </a:cubicBezTo>
                <a:cubicBezTo>
                  <a:pt x="14742" y="20987"/>
                  <a:pt x="14799" y="20967"/>
                  <a:pt x="14846" y="20944"/>
                </a:cubicBezTo>
                <a:cubicBezTo>
                  <a:pt x="14892" y="20920"/>
                  <a:pt x="14941" y="20901"/>
                  <a:pt x="14954" y="20901"/>
                </a:cubicBezTo>
                <a:cubicBezTo>
                  <a:pt x="14987" y="20901"/>
                  <a:pt x="15530" y="20669"/>
                  <a:pt x="15678" y="20592"/>
                </a:cubicBezTo>
                <a:cubicBezTo>
                  <a:pt x="15696" y="20583"/>
                  <a:pt x="15754" y="20556"/>
                  <a:pt x="15807" y="20532"/>
                </a:cubicBezTo>
                <a:cubicBezTo>
                  <a:pt x="15860" y="20509"/>
                  <a:pt x="15951" y="20464"/>
                  <a:pt x="16010" y="20430"/>
                </a:cubicBezTo>
                <a:cubicBezTo>
                  <a:pt x="16069" y="20397"/>
                  <a:pt x="16146" y="20357"/>
                  <a:pt x="16181" y="20344"/>
                </a:cubicBezTo>
                <a:cubicBezTo>
                  <a:pt x="16217" y="20330"/>
                  <a:pt x="16264" y="20303"/>
                  <a:pt x="16286" y="20284"/>
                </a:cubicBezTo>
                <a:cubicBezTo>
                  <a:pt x="16308" y="20264"/>
                  <a:pt x="16340" y="20248"/>
                  <a:pt x="16356" y="20248"/>
                </a:cubicBezTo>
                <a:cubicBezTo>
                  <a:pt x="16371" y="20248"/>
                  <a:pt x="16420" y="20222"/>
                  <a:pt x="16464" y="20191"/>
                </a:cubicBezTo>
                <a:cubicBezTo>
                  <a:pt x="16508" y="20160"/>
                  <a:pt x="16573" y="20120"/>
                  <a:pt x="16608" y="20102"/>
                </a:cubicBezTo>
                <a:cubicBezTo>
                  <a:pt x="16707" y="20053"/>
                  <a:pt x="17095" y="19798"/>
                  <a:pt x="17139" y="19755"/>
                </a:cubicBezTo>
                <a:cubicBezTo>
                  <a:pt x="17160" y="19733"/>
                  <a:pt x="17190" y="19715"/>
                  <a:pt x="17204" y="19715"/>
                </a:cubicBezTo>
                <a:cubicBezTo>
                  <a:pt x="17218" y="19715"/>
                  <a:pt x="17329" y="19638"/>
                  <a:pt x="17451" y="19544"/>
                </a:cubicBezTo>
                <a:cubicBezTo>
                  <a:pt x="17573" y="19449"/>
                  <a:pt x="17676" y="19372"/>
                  <a:pt x="17681" y="19372"/>
                </a:cubicBezTo>
                <a:cubicBezTo>
                  <a:pt x="17694" y="19372"/>
                  <a:pt x="17986" y="19133"/>
                  <a:pt x="18058" y="19063"/>
                </a:cubicBezTo>
                <a:cubicBezTo>
                  <a:pt x="18092" y="19030"/>
                  <a:pt x="18164" y="18964"/>
                  <a:pt x="18219" y="18917"/>
                </a:cubicBezTo>
                <a:cubicBezTo>
                  <a:pt x="18273" y="18869"/>
                  <a:pt x="18357" y="18792"/>
                  <a:pt x="18403" y="18745"/>
                </a:cubicBezTo>
                <a:cubicBezTo>
                  <a:pt x="18449" y="18698"/>
                  <a:pt x="18518" y="18632"/>
                  <a:pt x="18556" y="18599"/>
                </a:cubicBezTo>
                <a:cubicBezTo>
                  <a:pt x="18594" y="18566"/>
                  <a:pt x="18657" y="18503"/>
                  <a:pt x="18696" y="18459"/>
                </a:cubicBezTo>
                <a:cubicBezTo>
                  <a:pt x="18735" y="18416"/>
                  <a:pt x="18807" y="18338"/>
                  <a:pt x="18855" y="18287"/>
                </a:cubicBezTo>
                <a:cubicBezTo>
                  <a:pt x="18903" y="18236"/>
                  <a:pt x="19011" y="18113"/>
                  <a:pt x="19096" y="18012"/>
                </a:cubicBezTo>
                <a:cubicBezTo>
                  <a:pt x="19180" y="17912"/>
                  <a:pt x="19264" y="17820"/>
                  <a:pt x="19281" y="17808"/>
                </a:cubicBezTo>
                <a:cubicBezTo>
                  <a:pt x="19299" y="17797"/>
                  <a:pt x="19313" y="17781"/>
                  <a:pt x="19313" y="17772"/>
                </a:cubicBezTo>
                <a:cubicBezTo>
                  <a:pt x="19313" y="17764"/>
                  <a:pt x="19360" y="17695"/>
                  <a:pt x="19419" y="17620"/>
                </a:cubicBezTo>
                <a:cubicBezTo>
                  <a:pt x="19478" y="17544"/>
                  <a:pt x="19526" y="17479"/>
                  <a:pt x="19526" y="17473"/>
                </a:cubicBezTo>
                <a:cubicBezTo>
                  <a:pt x="19526" y="17468"/>
                  <a:pt x="19560" y="17422"/>
                  <a:pt x="19601" y="17370"/>
                </a:cubicBezTo>
                <a:cubicBezTo>
                  <a:pt x="19642" y="17318"/>
                  <a:pt x="19676" y="17273"/>
                  <a:pt x="19676" y="17269"/>
                </a:cubicBezTo>
                <a:cubicBezTo>
                  <a:pt x="19676" y="17264"/>
                  <a:pt x="19706" y="17220"/>
                  <a:pt x="19743" y="17170"/>
                </a:cubicBezTo>
                <a:cubicBezTo>
                  <a:pt x="19803" y="17089"/>
                  <a:pt x="19863" y="16994"/>
                  <a:pt x="20134" y="16554"/>
                </a:cubicBezTo>
                <a:cubicBezTo>
                  <a:pt x="20172" y="16493"/>
                  <a:pt x="20210" y="16420"/>
                  <a:pt x="20219" y="16392"/>
                </a:cubicBezTo>
                <a:cubicBezTo>
                  <a:pt x="20228" y="16364"/>
                  <a:pt x="20252" y="16325"/>
                  <a:pt x="20273" y="16306"/>
                </a:cubicBezTo>
                <a:cubicBezTo>
                  <a:pt x="20294" y="16287"/>
                  <a:pt x="20317" y="16247"/>
                  <a:pt x="20324" y="16217"/>
                </a:cubicBezTo>
                <a:cubicBezTo>
                  <a:pt x="20331" y="16187"/>
                  <a:pt x="20357" y="16125"/>
                  <a:pt x="20382" y="16079"/>
                </a:cubicBezTo>
                <a:cubicBezTo>
                  <a:pt x="20437" y="15980"/>
                  <a:pt x="20472" y="15914"/>
                  <a:pt x="20510" y="15833"/>
                </a:cubicBezTo>
                <a:cubicBezTo>
                  <a:pt x="20525" y="15800"/>
                  <a:pt x="20546" y="15766"/>
                  <a:pt x="20556" y="15757"/>
                </a:cubicBezTo>
                <a:cubicBezTo>
                  <a:pt x="20565" y="15748"/>
                  <a:pt x="20573" y="15725"/>
                  <a:pt x="20573" y="15705"/>
                </a:cubicBezTo>
                <a:cubicBezTo>
                  <a:pt x="20573" y="15685"/>
                  <a:pt x="20587" y="15653"/>
                  <a:pt x="20605" y="15635"/>
                </a:cubicBezTo>
                <a:cubicBezTo>
                  <a:pt x="20622" y="15616"/>
                  <a:pt x="20637" y="15584"/>
                  <a:pt x="20637" y="15564"/>
                </a:cubicBezTo>
                <a:cubicBezTo>
                  <a:pt x="20638" y="15543"/>
                  <a:pt x="20646" y="15522"/>
                  <a:pt x="20656" y="15517"/>
                </a:cubicBezTo>
                <a:cubicBezTo>
                  <a:pt x="20667" y="15512"/>
                  <a:pt x="20682" y="15472"/>
                  <a:pt x="20690" y="15430"/>
                </a:cubicBezTo>
                <a:cubicBezTo>
                  <a:pt x="20698" y="15388"/>
                  <a:pt x="20713" y="15348"/>
                  <a:pt x="20724" y="15343"/>
                </a:cubicBezTo>
                <a:cubicBezTo>
                  <a:pt x="20735" y="15337"/>
                  <a:pt x="20744" y="15316"/>
                  <a:pt x="20744" y="15294"/>
                </a:cubicBezTo>
                <a:cubicBezTo>
                  <a:pt x="20744" y="15273"/>
                  <a:pt x="20752" y="15249"/>
                  <a:pt x="20762" y="15240"/>
                </a:cubicBezTo>
                <a:cubicBezTo>
                  <a:pt x="20779" y="15225"/>
                  <a:pt x="20892" y="14943"/>
                  <a:pt x="20938" y="14803"/>
                </a:cubicBezTo>
                <a:cubicBezTo>
                  <a:pt x="20949" y="14770"/>
                  <a:pt x="20982" y="14673"/>
                  <a:pt x="21012" y="14588"/>
                </a:cubicBezTo>
                <a:cubicBezTo>
                  <a:pt x="21072" y="14414"/>
                  <a:pt x="21189" y="14040"/>
                  <a:pt x="21215" y="13935"/>
                </a:cubicBezTo>
                <a:cubicBezTo>
                  <a:pt x="21224" y="13898"/>
                  <a:pt x="21257" y="13766"/>
                  <a:pt x="21288" y="13644"/>
                </a:cubicBezTo>
                <a:cubicBezTo>
                  <a:pt x="21318" y="13521"/>
                  <a:pt x="21363" y="13311"/>
                  <a:pt x="21387" y="13179"/>
                </a:cubicBezTo>
                <a:cubicBezTo>
                  <a:pt x="21411" y="13047"/>
                  <a:pt x="21435" y="12916"/>
                  <a:pt x="21441" y="12887"/>
                </a:cubicBezTo>
                <a:cubicBezTo>
                  <a:pt x="21446" y="12859"/>
                  <a:pt x="21460" y="12767"/>
                  <a:pt x="21471" y="12682"/>
                </a:cubicBezTo>
                <a:cubicBezTo>
                  <a:pt x="21482" y="12597"/>
                  <a:pt x="21510" y="12390"/>
                  <a:pt x="21532" y="12223"/>
                </a:cubicBezTo>
                <a:cubicBezTo>
                  <a:pt x="21555" y="12056"/>
                  <a:pt x="21576" y="11840"/>
                  <a:pt x="21580" y="11742"/>
                </a:cubicBezTo>
                <a:cubicBezTo>
                  <a:pt x="21588" y="11584"/>
                  <a:pt x="21590" y="11249"/>
                  <a:pt x="21588" y="10930"/>
                </a:cubicBezTo>
                <a:cubicBezTo>
                  <a:pt x="21587" y="10611"/>
                  <a:pt x="21581" y="10309"/>
                  <a:pt x="21573" y="10216"/>
                </a:cubicBezTo>
                <a:cubicBezTo>
                  <a:pt x="21564" y="10117"/>
                  <a:pt x="21551" y="9963"/>
                  <a:pt x="21545" y="9873"/>
                </a:cubicBezTo>
                <a:cubicBezTo>
                  <a:pt x="21518" y="9491"/>
                  <a:pt x="21413" y="8800"/>
                  <a:pt x="21320" y="8396"/>
                </a:cubicBezTo>
                <a:cubicBezTo>
                  <a:pt x="21308" y="8344"/>
                  <a:pt x="21290" y="8262"/>
                  <a:pt x="21281" y="8215"/>
                </a:cubicBezTo>
                <a:cubicBezTo>
                  <a:pt x="21272" y="8168"/>
                  <a:pt x="21258" y="8118"/>
                  <a:pt x="21252" y="8104"/>
                </a:cubicBezTo>
                <a:cubicBezTo>
                  <a:pt x="21245" y="8089"/>
                  <a:pt x="21224" y="8016"/>
                  <a:pt x="21204" y="7940"/>
                </a:cubicBezTo>
                <a:cubicBezTo>
                  <a:pt x="21159" y="7769"/>
                  <a:pt x="21047" y="7409"/>
                  <a:pt x="21023" y="7359"/>
                </a:cubicBezTo>
                <a:cubicBezTo>
                  <a:pt x="21013" y="7339"/>
                  <a:pt x="20994" y="7287"/>
                  <a:pt x="20980" y="7245"/>
                </a:cubicBezTo>
                <a:cubicBezTo>
                  <a:pt x="20929" y="7084"/>
                  <a:pt x="20889" y="6977"/>
                  <a:pt x="20871" y="6949"/>
                </a:cubicBezTo>
                <a:cubicBezTo>
                  <a:pt x="20860" y="6932"/>
                  <a:pt x="20852" y="6896"/>
                  <a:pt x="20852" y="6868"/>
                </a:cubicBezTo>
                <a:cubicBezTo>
                  <a:pt x="20852" y="6840"/>
                  <a:pt x="20842" y="6812"/>
                  <a:pt x="20831" y="6807"/>
                </a:cubicBezTo>
                <a:cubicBezTo>
                  <a:pt x="20819" y="6801"/>
                  <a:pt x="20808" y="6784"/>
                  <a:pt x="20808" y="6770"/>
                </a:cubicBezTo>
                <a:cubicBezTo>
                  <a:pt x="20808" y="6755"/>
                  <a:pt x="20793" y="6714"/>
                  <a:pt x="20775" y="6680"/>
                </a:cubicBezTo>
                <a:cubicBezTo>
                  <a:pt x="20716" y="6572"/>
                  <a:pt x="20705" y="6550"/>
                  <a:pt x="20691" y="6506"/>
                </a:cubicBezTo>
                <a:cubicBezTo>
                  <a:pt x="20679" y="6469"/>
                  <a:pt x="20655" y="6416"/>
                  <a:pt x="20550" y="6201"/>
                </a:cubicBezTo>
                <a:cubicBezTo>
                  <a:pt x="20502" y="6104"/>
                  <a:pt x="20489" y="6080"/>
                  <a:pt x="20437" y="5989"/>
                </a:cubicBezTo>
                <a:cubicBezTo>
                  <a:pt x="20406" y="5936"/>
                  <a:pt x="20381" y="5889"/>
                  <a:pt x="20381" y="5883"/>
                </a:cubicBezTo>
                <a:cubicBezTo>
                  <a:pt x="20381" y="5849"/>
                  <a:pt x="19928" y="5111"/>
                  <a:pt x="19798" y="4934"/>
                </a:cubicBezTo>
                <a:cubicBezTo>
                  <a:pt x="19756" y="4877"/>
                  <a:pt x="19686" y="4781"/>
                  <a:pt x="19642" y="4719"/>
                </a:cubicBezTo>
                <a:cubicBezTo>
                  <a:pt x="19599" y="4658"/>
                  <a:pt x="19491" y="4520"/>
                  <a:pt x="19401" y="4413"/>
                </a:cubicBezTo>
                <a:cubicBezTo>
                  <a:pt x="19311" y="4306"/>
                  <a:pt x="19228" y="4204"/>
                  <a:pt x="19217" y="4188"/>
                </a:cubicBezTo>
                <a:cubicBezTo>
                  <a:pt x="19162" y="4114"/>
                  <a:pt x="18818" y="3744"/>
                  <a:pt x="18632" y="3560"/>
                </a:cubicBezTo>
                <a:cubicBezTo>
                  <a:pt x="18270" y="3201"/>
                  <a:pt x="17719" y="2743"/>
                  <a:pt x="17235" y="2398"/>
                </a:cubicBezTo>
                <a:cubicBezTo>
                  <a:pt x="17051" y="2267"/>
                  <a:pt x="16895" y="2160"/>
                  <a:pt x="16888" y="2160"/>
                </a:cubicBezTo>
                <a:cubicBezTo>
                  <a:pt x="16881" y="2160"/>
                  <a:pt x="16814" y="2119"/>
                  <a:pt x="16741" y="2070"/>
                </a:cubicBezTo>
                <a:cubicBezTo>
                  <a:pt x="16545" y="1936"/>
                  <a:pt x="16048" y="1652"/>
                  <a:pt x="15745" y="1501"/>
                </a:cubicBezTo>
                <a:cubicBezTo>
                  <a:pt x="15691" y="1474"/>
                  <a:pt x="15607" y="1429"/>
                  <a:pt x="15558" y="1402"/>
                </a:cubicBezTo>
                <a:cubicBezTo>
                  <a:pt x="15509" y="1375"/>
                  <a:pt x="15459" y="1353"/>
                  <a:pt x="15448" y="1353"/>
                </a:cubicBezTo>
                <a:cubicBezTo>
                  <a:pt x="15437" y="1353"/>
                  <a:pt x="15403" y="1336"/>
                  <a:pt x="15372" y="1317"/>
                </a:cubicBezTo>
                <a:cubicBezTo>
                  <a:pt x="15341" y="1298"/>
                  <a:pt x="15241" y="1250"/>
                  <a:pt x="15150" y="1212"/>
                </a:cubicBezTo>
                <a:cubicBezTo>
                  <a:pt x="15058" y="1174"/>
                  <a:pt x="14936" y="1121"/>
                  <a:pt x="14877" y="1096"/>
                </a:cubicBezTo>
                <a:cubicBezTo>
                  <a:pt x="14818" y="1071"/>
                  <a:pt x="14751" y="1041"/>
                  <a:pt x="14727" y="1031"/>
                </a:cubicBezTo>
                <a:cubicBezTo>
                  <a:pt x="14408" y="895"/>
                  <a:pt x="13953" y="736"/>
                  <a:pt x="13563" y="624"/>
                </a:cubicBezTo>
                <a:cubicBezTo>
                  <a:pt x="13474" y="598"/>
                  <a:pt x="13383" y="571"/>
                  <a:pt x="13359" y="563"/>
                </a:cubicBezTo>
                <a:cubicBezTo>
                  <a:pt x="13336" y="556"/>
                  <a:pt x="13277" y="541"/>
                  <a:pt x="13228" y="530"/>
                </a:cubicBezTo>
                <a:cubicBezTo>
                  <a:pt x="13106" y="504"/>
                  <a:pt x="13095" y="486"/>
                  <a:pt x="13117" y="365"/>
                </a:cubicBezTo>
                <a:cubicBezTo>
                  <a:pt x="13161" y="124"/>
                  <a:pt x="13141" y="64"/>
                  <a:pt x="13018" y="64"/>
                </a:cubicBezTo>
                <a:cubicBezTo>
                  <a:pt x="12894" y="64"/>
                  <a:pt x="12875" y="103"/>
                  <a:pt x="12898" y="298"/>
                </a:cubicBezTo>
                <a:cubicBezTo>
                  <a:pt x="12908" y="392"/>
                  <a:pt x="12909" y="478"/>
                  <a:pt x="12901" y="491"/>
                </a:cubicBezTo>
                <a:cubicBezTo>
                  <a:pt x="12889" y="509"/>
                  <a:pt x="12771" y="513"/>
                  <a:pt x="12347" y="512"/>
                </a:cubicBezTo>
                <a:cubicBezTo>
                  <a:pt x="12050" y="512"/>
                  <a:pt x="11799" y="508"/>
                  <a:pt x="11789" y="502"/>
                </a:cubicBezTo>
                <a:cubicBezTo>
                  <a:pt x="11768" y="492"/>
                  <a:pt x="11777" y="422"/>
                  <a:pt x="11825" y="240"/>
                </a:cubicBezTo>
                <a:cubicBezTo>
                  <a:pt x="11855" y="126"/>
                  <a:pt x="11854" y="112"/>
                  <a:pt x="11821" y="72"/>
                </a:cubicBezTo>
                <a:cubicBezTo>
                  <a:pt x="11784" y="26"/>
                  <a:pt x="11726" y="2"/>
                  <a:pt x="1166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43" name="Shape 643"/>
          <p:cNvSpPr/>
          <p:nvPr/>
        </p:nvSpPr>
        <p:spPr>
          <a:xfrm>
            <a:off x="206284" y="63499"/>
            <a:ext cx="400118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26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6 Laps of Death</a:t>
            </a:r>
          </a:p>
        </p:txBody>
      </p:sp>
      <p:sp>
        <p:nvSpPr>
          <p:cNvPr id="644" name="Shape 644"/>
          <p:cNvSpPr/>
          <p:nvPr/>
        </p:nvSpPr>
        <p:spPr>
          <a:xfrm>
            <a:off x="2432050" y="4641924"/>
            <a:ext cx="506611" cy="469752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222250" y="1289124"/>
            <a:ext cx="506611" cy="469752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1030001" y="1168399"/>
            <a:ext cx="1596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10 Push ups</a:t>
            </a:r>
          </a:p>
          <a:p>
            <a:pPr>
              <a:defRPr sz="2000"/>
            </a:pPr>
            <a:r>
              <a:t>10 Sit ups</a:t>
            </a:r>
          </a:p>
        </p:txBody>
      </p:sp>
      <p:pic>
        <p:nvPicPr>
          <p:cNvPr id="695" name="Picture 69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4192" y="30968"/>
            <a:ext cx="3347854" cy="4556635"/>
          </a:xfrm>
          <a:prstGeom prst="rect">
            <a:avLst/>
          </a:prstGeom>
        </p:spPr>
      </p:pic>
      <p:pic>
        <p:nvPicPr>
          <p:cNvPr id="648" name="Picture 647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8090" y="-119573"/>
            <a:ext cx="1362620" cy="405591"/>
          </a:xfrm>
          <a:prstGeom prst="rect">
            <a:avLst/>
          </a:prstGeom>
        </p:spPr>
      </p:pic>
      <p:pic>
        <p:nvPicPr>
          <p:cNvPr id="650" name="Picture 64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900000">
            <a:off x="103906" y="2393044"/>
            <a:ext cx="753230" cy="405592"/>
          </a:xfrm>
          <a:prstGeom prst="rect">
            <a:avLst/>
          </a:prstGeom>
        </p:spPr>
      </p:pic>
      <p:sp>
        <p:nvSpPr>
          <p:cNvPr id="652" name="Shape 652"/>
          <p:cNvSpPr/>
          <p:nvPr/>
        </p:nvSpPr>
        <p:spPr>
          <a:xfrm>
            <a:off x="993140" y="2091854"/>
            <a:ext cx="12014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Running </a:t>
            </a:r>
          </a:p>
          <a:p>
            <a:pPr>
              <a:defRPr sz="2000"/>
            </a:pPr>
            <a:r>
              <a:t>Direction</a:t>
            </a:r>
          </a:p>
        </p:txBody>
      </p:sp>
      <p:pic>
        <p:nvPicPr>
          <p:cNvPr id="697" name="Picture 696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9071" y="16780"/>
            <a:ext cx="3475151" cy="4313599"/>
          </a:xfrm>
          <a:prstGeom prst="rect">
            <a:avLst/>
          </a:prstGeom>
        </p:spPr>
      </p:pic>
      <p:pic>
        <p:nvPicPr>
          <p:cNvPr id="654" name="Picture 653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9754463" y="4977269"/>
            <a:ext cx="1940030" cy="405591"/>
          </a:xfrm>
          <a:prstGeom prst="rect">
            <a:avLst/>
          </a:prstGeom>
        </p:spPr>
      </p:pic>
      <p:pic>
        <p:nvPicPr>
          <p:cNvPr id="699" name="Picture 698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13937" y="6045615"/>
            <a:ext cx="3054218" cy="3719182"/>
          </a:xfrm>
          <a:prstGeom prst="rect">
            <a:avLst/>
          </a:prstGeom>
        </p:spPr>
      </p:pic>
      <p:pic>
        <p:nvPicPr>
          <p:cNvPr id="657" name="Picture 656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0800000">
            <a:off x="5443334" y="9505682"/>
            <a:ext cx="2372132" cy="405591"/>
          </a:xfrm>
          <a:prstGeom prst="rect">
            <a:avLst/>
          </a:prstGeom>
        </p:spPr>
      </p:pic>
      <p:pic>
        <p:nvPicPr>
          <p:cNvPr id="659" name="Picture 658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61000" y="9329582"/>
            <a:ext cx="2124519" cy="352235"/>
          </a:xfrm>
          <a:prstGeom prst="rect">
            <a:avLst/>
          </a:prstGeom>
        </p:spPr>
      </p:pic>
      <p:pic>
        <p:nvPicPr>
          <p:cNvPr id="661" name="Picture 660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462" y="3258982"/>
            <a:ext cx="895905" cy="352235"/>
          </a:xfrm>
          <a:prstGeom prst="rect">
            <a:avLst/>
          </a:prstGeom>
        </p:spPr>
      </p:pic>
      <p:sp>
        <p:nvSpPr>
          <p:cNvPr id="663" name="Shape 663"/>
          <p:cNvSpPr/>
          <p:nvPr/>
        </p:nvSpPr>
        <p:spPr>
          <a:xfrm>
            <a:off x="820705" y="3130299"/>
            <a:ext cx="201523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Zig Zag through</a:t>
            </a:r>
          </a:p>
          <a:p>
            <a:pPr>
              <a:defRPr sz="2000"/>
            </a:pPr>
            <a:r>
              <a:t>Goal posts</a:t>
            </a:r>
          </a:p>
        </p:txBody>
      </p:sp>
      <p:sp>
        <p:nvSpPr>
          <p:cNvPr id="664" name="Shape 664"/>
          <p:cNvSpPr/>
          <p:nvPr/>
        </p:nvSpPr>
        <p:spPr>
          <a:xfrm flipV="1">
            <a:off x="7575549" y="600718"/>
            <a:ext cx="1" cy="4288782"/>
          </a:xfrm>
          <a:prstGeom prst="line">
            <a:avLst/>
          </a:prstGeom>
          <a:ln w="63500" cap="rnd">
            <a:solidFill>
              <a:srgbClr val="FF93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7393632" y="4927332"/>
            <a:ext cx="363836" cy="352235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 flipV="1">
            <a:off x="475555" y="4035469"/>
            <a:ext cx="1" cy="971099"/>
          </a:xfrm>
          <a:prstGeom prst="line">
            <a:avLst/>
          </a:prstGeom>
          <a:ln w="63500" cap="rnd">
            <a:solidFill>
              <a:srgbClr val="FF93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33246" y="4035469"/>
            <a:ext cx="152120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Backwards </a:t>
            </a:r>
          </a:p>
          <a:p>
            <a:pPr>
              <a:defRPr sz="2000"/>
            </a:pPr>
            <a:r>
              <a:t>Running</a:t>
            </a:r>
          </a:p>
        </p:txBody>
      </p:sp>
      <p:pic>
        <p:nvPicPr>
          <p:cNvPr id="668" name="Picture 667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10800000">
            <a:off x="6080022" y="281083"/>
            <a:ext cx="1562925" cy="352234"/>
          </a:xfrm>
          <a:prstGeom prst="rect">
            <a:avLst/>
          </a:prstGeom>
        </p:spPr>
      </p:pic>
      <p:pic>
        <p:nvPicPr>
          <p:cNvPr id="670" name="Picture 669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rot="16200000">
            <a:off x="5688505" y="7409968"/>
            <a:ext cx="3774090" cy="405592"/>
          </a:xfrm>
          <a:prstGeom prst="rect">
            <a:avLst/>
          </a:prstGeom>
        </p:spPr>
      </p:pic>
      <p:pic>
        <p:nvPicPr>
          <p:cNvPr id="672" name="Picture 671"/>
          <p:cNvPicPr>
            <a:picLocks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 rot="5734343">
            <a:off x="3206965" y="2763530"/>
            <a:ext cx="5054489" cy="405592"/>
          </a:xfrm>
          <a:prstGeom prst="rect">
            <a:avLst/>
          </a:prstGeom>
        </p:spPr>
      </p:pic>
      <p:sp>
        <p:nvSpPr>
          <p:cNvPr id="674" name="Shape 674"/>
          <p:cNvSpPr/>
          <p:nvPr/>
        </p:nvSpPr>
        <p:spPr>
          <a:xfrm>
            <a:off x="3843635" y="4927332"/>
            <a:ext cx="363836" cy="352235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4890588" y="4927332"/>
            <a:ext cx="363836" cy="352235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4890588" y="3962132"/>
            <a:ext cx="363836" cy="352235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3843635" y="3962132"/>
            <a:ext cx="363836" cy="352235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78" name="Picture 677"/>
          <p:cNvPicPr>
            <a:picLocks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 rot="12757596">
            <a:off x="4453478" y="5267076"/>
            <a:ext cx="856109" cy="405592"/>
          </a:xfrm>
          <a:prstGeom prst="rect">
            <a:avLst/>
          </a:prstGeom>
        </p:spPr>
      </p:pic>
      <p:pic>
        <p:nvPicPr>
          <p:cNvPr id="680" name="Picture 679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 rot="16200000">
            <a:off x="4227865" y="4489510"/>
            <a:ext cx="1070909" cy="405591"/>
          </a:xfrm>
          <a:prstGeom prst="rect">
            <a:avLst/>
          </a:prstGeom>
        </p:spPr>
      </p:pic>
      <p:sp>
        <p:nvSpPr>
          <p:cNvPr id="682" name="Shape 682"/>
          <p:cNvSpPr/>
          <p:nvPr/>
        </p:nvSpPr>
        <p:spPr>
          <a:xfrm>
            <a:off x="4378119" y="3958702"/>
            <a:ext cx="1" cy="1214436"/>
          </a:xfrm>
          <a:prstGeom prst="line">
            <a:avLst/>
          </a:prstGeom>
          <a:ln w="63500" cap="rnd">
            <a:solidFill>
              <a:srgbClr val="FF93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-17165" y="6489253"/>
            <a:ext cx="363836" cy="352234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1029788" y="6489253"/>
            <a:ext cx="363836" cy="352234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1029788" y="5524053"/>
            <a:ext cx="363836" cy="352234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-17165" y="5524053"/>
            <a:ext cx="363836" cy="352234"/>
          </a:xfrm>
          <a:prstGeom prst="ellipse">
            <a:avLst/>
          </a:prstGeom>
          <a:blipFill>
            <a:blip r:embed="rId1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7" name="Picture 686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 rot="16200000">
            <a:off x="367065" y="6051430"/>
            <a:ext cx="1070909" cy="405592"/>
          </a:xfrm>
          <a:prstGeom prst="rect">
            <a:avLst/>
          </a:prstGeom>
        </p:spPr>
      </p:pic>
      <p:sp>
        <p:nvSpPr>
          <p:cNvPr id="689" name="Shape 689"/>
          <p:cNvSpPr/>
          <p:nvPr/>
        </p:nvSpPr>
        <p:spPr>
          <a:xfrm flipH="1">
            <a:off x="517319" y="5520622"/>
            <a:ext cx="1" cy="1214436"/>
          </a:xfrm>
          <a:prstGeom prst="line">
            <a:avLst/>
          </a:prstGeom>
          <a:ln w="63500" cap="rnd">
            <a:solidFill>
              <a:srgbClr val="FF93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029788" y="5866736"/>
            <a:ext cx="196367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20m Shuttle run</a:t>
            </a:r>
          </a:p>
          <a:p>
            <a:pPr>
              <a:defRPr sz="2000"/>
            </a:pPr>
            <a:r>
              <a:t>3 times</a:t>
            </a:r>
          </a:p>
        </p:txBody>
      </p:sp>
      <p:sp>
        <p:nvSpPr>
          <p:cNvPr id="691" name="Shape 691"/>
          <p:cNvSpPr/>
          <p:nvPr/>
        </p:nvSpPr>
        <p:spPr>
          <a:xfrm>
            <a:off x="5009" y="7328062"/>
            <a:ext cx="364662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Repeat all this 6 </a:t>
            </a:r>
          </a:p>
          <a:p>
            <a:r>
              <a:t>times as fast </a:t>
            </a:r>
          </a:p>
          <a:p>
            <a:r>
              <a:t>as you can</a:t>
            </a:r>
          </a:p>
        </p:txBody>
      </p:sp>
      <p:pic>
        <p:nvPicPr>
          <p:cNvPr id="692" name="Picture 691"/>
          <p:cNvPicPr>
            <a:picLocks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 rot="11776992">
            <a:off x="2940762" y="5087136"/>
            <a:ext cx="1035222" cy="405591"/>
          </a:xfrm>
          <a:prstGeom prst="rect">
            <a:avLst/>
          </a:prstGeom>
        </p:spPr>
      </p:pic>
      <p:pic>
        <p:nvPicPr>
          <p:cNvPr id="694" name="Screen Shot 2020-02-14 at 11.09.57 AM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907683" y="194418"/>
            <a:ext cx="1965402" cy="995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</vt:lpstr>
      <vt:lpstr>Helvetica Light</vt:lpstr>
      <vt:lpstr>Helvetica Neue</vt:lpstr>
      <vt:lpstr>Marker Felt</vt:lpstr>
      <vt:lpstr>White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Pre-Training Fundamentals </dc:title>
  <cp:lastModifiedBy>James Debono</cp:lastModifiedBy>
  <cp:revision>4</cp:revision>
  <dcterms:modified xsi:type="dcterms:W3CDTF">2020-04-30T10:02:20Z</dcterms:modified>
</cp:coreProperties>
</file>