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7" r:id="rId4"/>
    <p:sldId id="267" r:id="rId5"/>
    <p:sldId id="272" r:id="rId6"/>
    <p:sldId id="273" r:id="rId7"/>
    <p:sldId id="275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5300" b="1" dirty="0"/>
              <a:t>WHAT CAUSES US TO REJOICE?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5181600" cy="1053062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/>
              <a:t>Luke 10:17-24</a:t>
            </a:r>
            <a:endParaRPr lang="en-US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353800" cy="558393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400" b="1" dirty="0"/>
              <a:t>Three Scenes In This Chapter</a:t>
            </a:r>
          </a:p>
          <a:p>
            <a:endParaRPr lang="en-US" sz="4400" b="1" dirty="0"/>
          </a:p>
          <a:p>
            <a:r>
              <a:rPr lang="en-US" sz="4400" b="1" dirty="0"/>
              <a:t>Laborers  vs. 1-24</a:t>
            </a:r>
          </a:p>
          <a:p>
            <a:pPr>
              <a:buNone/>
            </a:pPr>
            <a:endParaRPr lang="en-US" sz="4400" b="1" dirty="0"/>
          </a:p>
          <a:p>
            <a:r>
              <a:rPr lang="en-US" sz="4400" b="1" dirty="0"/>
              <a:t>Neighbors  vs. 25-37</a:t>
            </a:r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 Worshippers  vs. 38-42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353800" cy="558393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400" b="1" dirty="0"/>
              <a:t>The Significance Of Seventy</a:t>
            </a:r>
          </a:p>
          <a:p>
            <a:endParaRPr lang="en-US" sz="4400" b="1" dirty="0"/>
          </a:p>
          <a:p>
            <a:r>
              <a:rPr lang="en-US" sz="4400" b="1" dirty="0"/>
              <a:t>Moses appointed 70 judges </a:t>
            </a:r>
          </a:p>
          <a:p>
            <a:pPr>
              <a:buNone/>
            </a:pPr>
            <a:endParaRPr lang="en-US" sz="4400" b="1" dirty="0"/>
          </a:p>
          <a:p>
            <a:r>
              <a:rPr lang="en-US" sz="4400" b="1" dirty="0"/>
              <a:t>70 nations who descended from Noah</a:t>
            </a:r>
          </a:p>
          <a:p>
            <a:pPr marL="109728" indent="0">
              <a:buNone/>
            </a:pPr>
            <a:endParaRPr lang="en-US" sz="4400" b="1" dirty="0"/>
          </a:p>
          <a:p>
            <a:r>
              <a:rPr lang="en-US" sz="4400" b="1" dirty="0"/>
              <a:t> Psalm 90 designates 70 years of life</a:t>
            </a:r>
          </a:p>
        </p:txBody>
      </p:sp>
    </p:spTree>
    <p:extLst>
      <p:ext uri="{BB962C8B-B14F-4D97-AF65-F5344CB8AC3E}">
        <p14:creationId xmlns:p14="http://schemas.microsoft.com/office/powerpoint/2010/main" val="340025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506200" cy="5812536"/>
          </a:xfrm>
        </p:spPr>
        <p:txBody>
          <a:bodyPr>
            <a:normAutofit fontScale="92500" lnSpcReduction="10000"/>
          </a:bodyPr>
          <a:lstStyle/>
          <a:p>
            <a:pPr marL="109728" indent="0" algn="l">
              <a:buNone/>
            </a:pPr>
            <a:r>
              <a:rPr lang="en-US" sz="4800" b="1" dirty="0"/>
              <a:t>Luke 10:17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And the seventy returned again with joy, saying, Lord, even the devils are subject unto us through thy name.</a:t>
            </a:r>
          </a:p>
          <a:p>
            <a:pPr marL="109728" indent="0" algn="l">
              <a:buNone/>
            </a:pPr>
            <a:r>
              <a:rPr lang="en-US" sz="44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And he said unto them, I beheld Satan as lightning fall from heaven.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Behold, I give unto you power to tread on serpents and scorpions, and over all the power of the enemy: and nothing shall by any means hurt you.</a:t>
            </a:r>
          </a:p>
          <a:p>
            <a:pPr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506200" cy="5812536"/>
          </a:xfrm>
        </p:spPr>
        <p:txBody>
          <a:bodyPr>
            <a:normAutofit fontScale="92500" lnSpcReduction="10000"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Notwithstanding in this rejoice not, that the spirits are subject unto you; but rather rejoice, because your names are written in heaven.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In that hour Jesus rejoiced in spirit, and said, I thank thee, O Father, Lord of heaven and earth, that thou hast hid these things from the wise and prudent, and hast revealed them unto babes: even so, Father; for so it seemed good in thy sight.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23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11506200" cy="59649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All things are delivered to me of my Father: and no man knoweth who the Son is, but the Father; and who the Father is, but the Son, and he to whom the Son will reveal him.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And he turned him unto his disciples, and said privately, Blessed are the eyes which see the things that ye see:</a:t>
            </a:r>
          </a:p>
          <a:p>
            <a:pPr marL="109728" indent="0">
              <a:buNone/>
            </a:pPr>
            <a:endParaRPr lang="en-US" sz="4400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4372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5943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For I tell you, that many prophets and kings have desired to see those things which ye see, and have not seen them; and to hear those things which ye hear, and have not heard them.</a:t>
            </a:r>
            <a:endParaRPr lang="en-US" sz="4400" b="1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15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11658600" cy="5355336"/>
          </a:xfrm>
        </p:spPr>
        <p:txBody>
          <a:bodyPr>
            <a:noAutofit/>
          </a:bodyPr>
          <a:lstStyle/>
          <a:p>
            <a:pPr algn="just"/>
            <a:r>
              <a:rPr lang="en-US" sz="4400" b="1" dirty="0"/>
              <a:t>What Causes Us to Rejoice? vs. 17-18</a:t>
            </a:r>
          </a:p>
          <a:p>
            <a:pPr marL="109728" indent="0" algn="just">
              <a:buNone/>
            </a:pPr>
            <a:endParaRPr lang="en-US" sz="4400" b="1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Rebuke of the Rejoicers vs. 19-20a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Cause Us to Rejoice? 20b</a:t>
            </a:r>
          </a:p>
          <a:p>
            <a:pPr algn="just"/>
            <a:endParaRPr lang="en-US" sz="4400" b="1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Causes Jesus to Rejoice? </a:t>
            </a: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vs. 21-24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  <a:p>
            <a:pPr algn="just"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 algn="just"/>
            <a:endParaRPr lang="en-US" sz="3600" dirty="0"/>
          </a:p>
          <a:p>
            <a:endParaRPr lang="en-US" sz="3600" dirty="0"/>
          </a:p>
          <a:p>
            <a:pPr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	</a:t>
            </a:r>
          </a:p>
          <a:p>
            <a:pPr>
              <a:buNone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347</TotalTime>
  <Words>358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Medium</vt:lpstr>
      <vt:lpstr>Georgia</vt:lpstr>
      <vt:lpstr>Helvetica Neue</vt:lpstr>
      <vt:lpstr>Trebuchet MS</vt:lpstr>
      <vt:lpstr>Wingdings 2</vt:lpstr>
      <vt:lpstr>Urban</vt:lpstr>
      <vt:lpstr> WHAT CAUSES US TO REJOICE?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52</cp:revision>
  <dcterms:created xsi:type="dcterms:W3CDTF">2010-10-31T05:03:18Z</dcterms:created>
  <dcterms:modified xsi:type="dcterms:W3CDTF">2020-07-12T15:12:48Z</dcterms:modified>
</cp:coreProperties>
</file>