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77" r:id="rId4"/>
    <p:sldId id="267" r:id="rId5"/>
    <p:sldId id="272" r:id="rId6"/>
    <p:sldId id="273" r:id="rId7"/>
    <p:sldId id="275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104" d="100"/>
          <a:sy n="104" d="100"/>
        </p:scale>
        <p:origin x="756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7/12/2020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7/12/2020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7/12/2020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7/12/2020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7/12/2020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7/12/2020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440643-2DDA-4F7F-95F1-5F5DF7EF5FA6}" type="datetimeFigureOut">
              <a:rPr lang="en-US" smtClean="0"/>
              <a:pPr/>
              <a:t>7/12/2020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7/12/2020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7/12/2020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7/12/2020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7/12/2020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440643-2DDA-4F7F-95F1-5F5DF7EF5FA6}" type="datetimeFigureOut">
              <a:rPr lang="en-US" smtClean="0"/>
              <a:pPr/>
              <a:t>7/12/2020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47801"/>
            <a:ext cx="11506200" cy="2057401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4000" dirty="0"/>
            </a:br>
            <a:r>
              <a:rPr lang="en-US" sz="5300" b="1" dirty="0"/>
              <a:t>WHAT CAUSES US TO REJOICE?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3899938"/>
            <a:ext cx="5181600" cy="1053062"/>
          </a:xfrm>
        </p:spPr>
        <p:txBody>
          <a:bodyPr>
            <a:normAutofit/>
          </a:bodyPr>
          <a:lstStyle/>
          <a:p>
            <a:pPr algn="ctr"/>
            <a:r>
              <a:rPr lang="en-US" sz="4800" b="1" i="1" dirty="0"/>
              <a:t>Luke 10:17-24</a:t>
            </a:r>
            <a:endParaRPr lang="en-US" sz="48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11353800" cy="5583936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r>
              <a:rPr lang="en-US" sz="4400" b="1" dirty="0"/>
              <a:t>Three Scenes In This Chapter</a:t>
            </a:r>
          </a:p>
          <a:p>
            <a:endParaRPr lang="en-US" sz="4400" b="1" dirty="0"/>
          </a:p>
          <a:p>
            <a:r>
              <a:rPr lang="en-US" sz="4400" b="1" dirty="0"/>
              <a:t>Laborers  vs. 1-24</a:t>
            </a:r>
          </a:p>
          <a:p>
            <a:pPr>
              <a:buNone/>
            </a:pPr>
            <a:endParaRPr lang="en-US" sz="4400" b="1" dirty="0"/>
          </a:p>
          <a:p>
            <a:r>
              <a:rPr lang="en-US" sz="4400" b="1" dirty="0"/>
              <a:t>Neighbors  vs. 25-37</a:t>
            </a:r>
          </a:p>
          <a:p>
            <a:pPr marL="109728" indent="0">
              <a:buNone/>
            </a:pPr>
            <a:endParaRPr lang="en-US" sz="4400" b="1" dirty="0"/>
          </a:p>
          <a:p>
            <a:r>
              <a:rPr lang="en-US" sz="4400" b="1" dirty="0"/>
              <a:t> Worshippers  vs. 38-42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11353800" cy="5583936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r>
              <a:rPr lang="en-US" sz="4400" b="1" dirty="0"/>
              <a:t>The Significance Of Seventy</a:t>
            </a:r>
          </a:p>
          <a:p>
            <a:endParaRPr lang="en-US" sz="4400" b="1" dirty="0"/>
          </a:p>
          <a:p>
            <a:r>
              <a:rPr lang="en-US" sz="4400" b="1" dirty="0"/>
              <a:t>Moses appointed 70 judges </a:t>
            </a:r>
          </a:p>
          <a:p>
            <a:pPr>
              <a:buNone/>
            </a:pPr>
            <a:endParaRPr lang="en-US" sz="4400" b="1" dirty="0"/>
          </a:p>
          <a:p>
            <a:r>
              <a:rPr lang="en-US" sz="4400" b="1" dirty="0"/>
              <a:t>70 nations who descended from Noah</a:t>
            </a:r>
          </a:p>
          <a:p>
            <a:pPr marL="109728" indent="0">
              <a:buNone/>
            </a:pPr>
            <a:endParaRPr lang="en-US" sz="4400" b="1" dirty="0"/>
          </a:p>
          <a:p>
            <a:r>
              <a:rPr lang="en-US" sz="4400" b="1" dirty="0"/>
              <a:t> Psalm 90 designates 70 years of life</a:t>
            </a:r>
          </a:p>
        </p:txBody>
      </p:sp>
    </p:spTree>
    <p:extLst>
      <p:ext uri="{BB962C8B-B14F-4D97-AF65-F5344CB8AC3E}">
        <p14:creationId xmlns:p14="http://schemas.microsoft.com/office/powerpoint/2010/main" val="3400250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11506200" cy="5812536"/>
          </a:xfrm>
        </p:spPr>
        <p:txBody>
          <a:bodyPr>
            <a:normAutofit fontScale="92500" lnSpcReduction="10000"/>
          </a:bodyPr>
          <a:lstStyle/>
          <a:p>
            <a:pPr marL="109728" indent="0" algn="l">
              <a:buNone/>
            </a:pPr>
            <a:r>
              <a:rPr lang="en-US" sz="4800" b="1" dirty="0"/>
              <a:t>Luke 10:17 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Helvetica Neue"/>
              </a:rPr>
              <a:t>And the seventy returned again with joy, saying, Lord, even the devils are subject unto us through thy name.</a:t>
            </a:r>
          </a:p>
          <a:p>
            <a:pPr marL="109728" indent="0" algn="l">
              <a:buNone/>
            </a:pPr>
            <a:r>
              <a:rPr lang="en-US" sz="44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8 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Helvetica Neue"/>
              </a:rPr>
              <a:t>And he said unto them, I beheld Satan as lightning fall from heaven.</a:t>
            </a:r>
          </a:p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19 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Helvetica Neue"/>
              </a:rPr>
              <a:t>Behold, I give unto you power to tread on serpents and scorpions, and over all the power of the enemy: and nothing shall by any means hurt you.</a:t>
            </a:r>
          </a:p>
          <a:p>
            <a:pPr>
              <a:buNone/>
            </a:pPr>
            <a:endParaRPr lang="en-US" sz="4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11506200" cy="5812536"/>
          </a:xfrm>
        </p:spPr>
        <p:txBody>
          <a:bodyPr>
            <a:normAutofit fontScale="92500" lnSpcReduction="10000"/>
          </a:bodyPr>
          <a:lstStyle/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20 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Helvetica Neue"/>
              </a:rPr>
              <a:t>Notwithstanding in this rejoice not, that the spirits are subject unto you; but rather rejoice, because your names are written in heaven.</a:t>
            </a:r>
          </a:p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21 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Helvetica Neue"/>
              </a:rPr>
              <a:t>In that hour Jesus rejoiced in spirit, and said, I thank thee, O Father, Lord of heaven and earth, that thou hast hid these things from the wise and prudent, and hast revealed them unto babes: even so, Father; for so it seemed good in thy sight.</a:t>
            </a:r>
          </a:p>
          <a:p>
            <a:pPr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07236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09600"/>
            <a:ext cx="11506200" cy="5964936"/>
          </a:xfrm>
        </p:spPr>
        <p:txBody>
          <a:bodyPr>
            <a:normAutofit/>
          </a:bodyPr>
          <a:lstStyle/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22 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Helvetica Neue"/>
              </a:rPr>
              <a:t>All things are delivered to me of my Father: and no man knoweth who the Son is, but the Father; and who the Father is, but the Son, and he to whom the Son will reveal him.</a:t>
            </a:r>
          </a:p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23 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Helvetica Neue"/>
              </a:rPr>
              <a:t>And he turned him unto his disciples, and said privately, Blessed are the eyes which see the things that ye see:</a:t>
            </a:r>
          </a:p>
          <a:p>
            <a:pPr marL="109728" indent="0">
              <a:buNone/>
            </a:pPr>
            <a:endParaRPr lang="en-US" sz="4400" dirty="0"/>
          </a:p>
          <a:p>
            <a:pPr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743721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11658600" cy="59436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24 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Helvetica Neue"/>
              </a:rPr>
              <a:t>For I tell you, that many prophets and kings have desired to see those things which ye see, and have not seen them; and to hear those things which ye hear, and have not heard them.</a:t>
            </a:r>
            <a:endParaRPr lang="en-US" sz="4400" b="1" dirty="0"/>
          </a:p>
          <a:p>
            <a:pPr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891552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11658600" cy="5355336"/>
          </a:xfrm>
        </p:spPr>
        <p:txBody>
          <a:bodyPr>
            <a:noAutofit/>
          </a:bodyPr>
          <a:lstStyle/>
          <a:p>
            <a:pPr algn="just"/>
            <a:r>
              <a:rPr lang="en-US" sz="4400" b="1" dirty="0"/>
              <a:t>What Causes Us to Rejoice? vs. 17-18</a:t>
            </a:r>
          </a:p>
          <a:p>
            <a:pPr marL="109728" indent="0" algn="just">
              <a:buNone/>
            </a:pPr>
            <a:endParaRPr lang="en-US" sz="4400" b="1" dirty="0">
              <a:latin typeface="Franklin Gothic Medium" panose="020B06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44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Jesus’ Rebuke of the Rejoicers vs. 19-20a</a:t>
            </a:r>
            <a:endParaRPr lang="en-US" sz="4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n-US" sz="4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44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Should Cause Us to Rejoice? 20b</a:t>
            </a:r>
          </a:p>
          <a:p>
            <a:pPr algn="just"/>
            <a:endParaRPr lang="en-US" sz="4400" b="1" dirty="0">
              <a:latin typeface="Franklin Gothic Medium" panose="020B06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44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Causes Jesus to Rejoice? </a:t>
            </a:r>
            <a:r>
              <a:rPr lang="en-US" sz="4400" b="1" dirty="0"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vs. 21-24</a:t>
            </a:r>
            <a:r>
              <a:rPr lang="en-US" sz="44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3600" dirty="0"/>
          </a:p>
          <a:p>
            <a:pPr algn="just">
              <a:buNone/>
            </a:pPr>
            <a:r>
              <a:rPr lang="en-US" sz="3600" b="1" dirty="0"/>
              <a:t> </a:t>
            </a:r>
            <a:endParaRPr lang="en-US" sz="3600" dirty="0"/>
          </a:p>
          <a:p>
            <a:pPr algn="just"/>
            <a:endParaRPr lang="en-US" sz="3600" dirty="0"/>
          </a:p>
          <a:p>
            <a:endParaRPr lang="en-US" sz="3600" dirty="0"/>
          </a:p>
          <a:p>
            <a:pPr>
              <a:buNone/>
            </a:pPr>
            <a:r>
              <a:rPr lang="en-US" sz="3600" b="1" dirty="0"/>
              <a:t> </a:t>
            </a:r>
            <a:endParaRPr lang="en-US" sz="3600" dirty="0"/>
          </a:p>
          <a:p>
            <a:pPr>
              <a:buNone/>
            </a:pPr>
            <a:r>
              <a:rPr lang="en-US" sz="3600" b="1" dirty="0"/>
              <a:t>	</a:t>
            </a:r>
          </a:p>
          <a:p>
            <a:pPr>
              <a:buNone/>
            </a:pPr>
            <a:endParaRPr lang="en-US" sz="3600" b="1" dirty="0"/>
          </a:p>
          <a:p>
            <a:pPr>
              <a:buFont typeface="Arial" pitchFamily="34" charset="0"/>
              <a:buChar char="•"/>
            </a:pPr>
            <a:endParaRPr lang="en-US" sz="3600" b="1" dirty="0"/>
          </a:p>
          <a:p>
            <a:pPr>
              <a:buFont typeface="Arial" pitchFamily="34" charset="0"/>
              <a:buChar char="•"/>
            </a:pPr>
            <a:endParaRPr lang="en-US" sz="3600" b="1" dirty="0"/>
          </a:p>
          <a:p>
            <a:pPr>
              <a:buFont typeface="Arial" pitchFamily="34" charset="0"/>
              <a:buChar char="•"/>
            </a:pPr>
            <a:endParaRPr lang="en-US" sz="3600" b="1" dirty="0"/>
          </a:p>
          <a:p>
            <a:pPr>
              <a:buFont typeface="Arial" pitchFamily="34" charset="0"/>
              <a:buChar char="•"/>
            </a:pPr>
            <a:endParaRPr lang="en-US" sz="3600" b="1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36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347</TotalTime>
  <Words>358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Franklin Gothic Medium</vt:lpstr>
      <vt:lpstr>Georgia</vt:lpstr>
      <vt:lpstr>Helvetica Neue</vt:lpstr>
      <vt:lpstr>Trebuchet MS</vt:lpstr>
      <vt:lpstr>Wingdings 2</vt:lpstr>
      <vt:lpstr>Urban</vt:lpstr>
      <vt:lpstr> WHAT CAUSES US TO REJOICE?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Dangerous Worship</dc:title>
  <dc:creator>The Youngs</dc:creator>
  <cp:lastModifiedBy>Summers Baptist Church</cp:lastModifiedBy>
  <cp:revision>52</cp:revision>
  <dcterms:created xsi:type="dcterms:W3CDTF">2010-10-31T05:03:18Z</dcterms:created>
  <dcterms:modified xsi:type="dcterms:W3CDTF">2020-07-12T15:12:48Z</dcterms:modified>
</cp:coreProperties>
</file>